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diagrams/colors2.xml" ContentType="application/vnd.openxmlformats-officedocument.drawingml.diagramColors+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 id="2147483673" r:id="rId3"/>
  </p:sldMasterIdLst>
  <p:notesMasterIdLst>
    <p:notesMasterId r:id="rId26"/>
  </p:notesMasterIdLst>
  <p:sldIdLst>
    <p:sldId id="285" r:id="rId4"/>
    <p:sldId id="307" r:id="rId5"/>
    <p:sldId id="288" r:id="rId6"/>
    <p:sldId id="303" r:id="rId7"/>
    <p:sldId id="302" r:id="rId8"/>
    <p:sldId id="291" r:id="rId9"/>
    <p:sldId id="311" r:id="rId10"/>
    <p:sldId id="312" r:id="rId11"/>
    <p:sldId id="292" r:id="rId12"/>
    <p:sldId id="294" r:id="rId13"/>
    <p:sldId id="305" r:id="rId14"/>
    <p:sldId id="309" r:id="rId15"/>
    <p:sldId id="310" r:id="rId16"/>
    <p:sldId id="297" r:id="rId17"/>
    <p:sldId id="298" r:id="rId18"/>
    <p:sldId id="293" r:id="rId19"/>
    <p:sldId id="295" r:id="rId20"/>
    <p:sldId id="296" r:id="rId21"/>
    <p:sldId id="304" r:id="rId22"/>
    <p:sldId id="300" r:id="rId23"/>
    <p:sldId id="306" r:id="rId24"/>
    <p:sldId id="276"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FFFF"/>
    <a:srgbClr val="268A5D"/>
    <a:srgbClr val="BDBFB9"/>
    <a:srgbClr val="8FD1B5"/>
    <a:srgbClr val="E3ECD0"/>
    <a:srgbClr val="E9F0DC"/>
    <a:srgbClr val="F3F7ED"/>
    <a:srgbClr val="F0F5E7"/>
  </p:clrMru>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浅色样式 1 - 强调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1FECB4D8-DB02-4DC6-A0A2-4F2EBAE1DC90}" styleName="中度样式 1 - 强调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64" autoAdjust="0"/>
    <p:restoredTop sz="89317" autoAdjust="0"/>
  </p:normalViewPr>
  <p:slideViewPr>
    <p:cSldViewPr>
      <p:cViewPr>
        <p:scale>
          <a:sx n="66" d="100"/>
          <a:sy n="66" d="100"/>
        </p:scale>
        <p:origin x="-1266"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4A7A315-8C81-4BBD-8F4F-E778BAD2D543}" type="doc">
      <dgm:prSet loTypeId="urn:microsoft.com/office/officeart/2005/8/layout/hierarchy2" loCatId="hierarchy" qsTypeId="urn:microsoft.com/office/officeart/2005/8/quickstyle/simple3" qsCatId="simple" csTypeId="urn:microsoft.com/office/officeart/2005/8/colors/accent3_1" csCatId="accent3" phldr="1"/>
      <dgm:spPr/>
      <dgm:t>
        <a:bodyPr/>
        <a:lstStyle/>
        <a:p>
          <a:endParaRPr lang="zh-CN" altLang="en-US"/>
        </a:p>
      </dgm:t>
    </dgm:pt>
    <dgm:pt modelId="{BF04FAC7-97CB-45CA-A60E-2125B06EB020}">
      <dgm:prSet phldrT="[文本]"/>
      <dgm:spPr/>
      <dgm:t>
        <a:bodyPr/>
        <a:lstStyle/>
        <a:p>
          <a:r>
            <a:rPr lang="en-US" altLang="zh-CN" dirty="0" smtClean="0"/>
            <a:t>presentation</a:t>
          </a:r>
          <a:endParaRPr lang="zh-CN" altLang="en-US" dirty="0"/>
        </a:p>
      </dgm:t>
    </dgm:pt>
    <dgm:pt modelId="{F08827D2-9D6A-478C-8993-12BB763F445E}" type="parTrans" cxnId="{51A9AFC8-2DA1-4671-AB4E-3CDAE4CCE88A}">
      <dgm:prSet/>
      <dgm:spPr/>
      <dgm:t>
        <a:bodyPr/>
        <a:lstStyle/>
        <a:p>
          <a:endParaRPr lang="zh-CN" altLang="en-US"/>
        </a:p>
      </dgm:t>
    </dgm:pt>
    <dgm:pt modelId="{FEE20385-C8D4-48EF-AD3E-8A72AD9AD1FE}" type="sibTrans" cxnId="{51A9AFC8-2DA1-4671-AB4E-3CDAE4CCE88A}">
      <dgm:prSet/>
      <dgm:spPr/>
      <dgm:t>
        <a:bodyPr/>
        <a:lstStyle/>
        <a:p>
          <a:endParaRPr lang="zh-CN" altLang="en-US"/>
        </a:p>
      </dgm:t>
    </dgm:pt>
    <dgm:pt modelId="{40445E9E-80CA-42D3-90CE-A1882038D915}">
      <dgm:prSet phldrT="[文本]"/>
      <dgm:spPr/>
      <dgm:t>
        <a:bodyPr/>
        <a:lstStyle/>
        <a:p>
          <a:r>
            <a:rPr lang="en-US" altLang="zh-CN" dirty="0" smtClean="0"/>
            <a:t>Principle of SPR</a:t>
          </a:r>
          <a:endParaRPr lang="zh-CN" altLang="en-US" dirty="0"/>
        </a:p>
      </dgm:t>
    </dgm:pt>
    <dgm:pt modelId="{D4555E06-207B-4FE3-A251-170804B64125}" type="parTrans" cxnId="{1CD991CE-704D-474E-B125-06B917FA2671}">
      <dgm:prSet/>
      <dgm:spPr/>
      <dgm:t>
        <a:bodyPr/>
        <a:lstStyle/>
        <a:p>
          <a:endParaRPr lang="zh-CN" altLang="en-US"/>
        </a:p>
      </dgm:t>
    </dgm:pt>
    <dgm:pt modelId="{4549CA75-1346-48F5-9DC5-F6498DC8FBE2}" type="sibTrans" cxnId="{1CD991CE-704D-474E-B125-06B917FA2671}">
      <dgm:prSet/>
      <dgm:spPr/>
      <dgm:t>
        <a:bodyPr/>
        <a:lstStyle/>
        <a:p>
          <a:endParaRPr lang="zh-CN" altLang="en-US"/>
        </a:p>
      </dgm:t>
    </dgm:pt>
    <dgm:pt modelId="{4C9EB981-B1FB-4486-9811-81E1510F3ABA}">
      <dgm:prSet phldrT="[文本]"/>
      <dgm:spPr/>
      <dgm:t>
        <a:bodyPr/>
        <a:lstStyle/>
        <a:p>
          <a:r>
            <a:rPr lang="en-US" altLang="zh-CN" dirty="0" smtClean="0"/>
            <a:t>Recent development</a:t>
          </a:r>
          <a:endParaRPr lang="zh-CN" altLang="en-US" dirty="0"/>
        </a:p>
      </dgm:t>
    </dgm:pt>
    <dgm:pt modelId="{070D2A18-D143-4AF4-AEB4-2D2510400CC0}" type="parTrans" cxnId="{B17D4A7B-E564-4983-8148-BB88D540E720}">
      <dgm:prSet/>
      <dgm:spPr/>
      <dgm:t>
        <a:bodyPr/>
        <a:lstStyle/>
        <a:p>
          <a:endParaRPr lang="zh-CN" altLang="en-US"/>
        </a:p>
      </dgm:t>
    </dgm:pt>
    <dgm:pt modelId="{C0114E31-ED2D-4B6B-B937-9355431D974D}" type="sibTrans" cxnId="{B17D4A7B-E564-4983-8148-BB88D540E720}">
      <dgm:prSet/>
      <dgm:spPr/>
      <dgm:t>
        <a:bodyPr/>
        <a:lstStyle/>
        <a:p>
          <a:endParaRPr lang="zh-CN" altLang="en-US"/>
        </a:p>
      </dgm:t>
    </dgm:pt>
    <dgm:pt modelId="{A8AECB02-ABDF-4C46-9F90-88136F9A90EF}" type="pres">
      <dgm:prSet presAssocID="{A4A7A315-8C81-4BBD-8F4F-E778BAD2D543}" presName="diagram" presStyleCnt="0">
        <dgm:presLayoutVars>
          <dgm:chPref val="1"/>
          <dgm:dir/>
          <dgm:animOne val="branch"/>
          <dgm:animLvl val="lvl"/>
          <dgm:resizeHandles val="exact"/>
        </dgm:presLayoutVars>
      </dgm:prSet>
      <dgm:spPr/>
      <dgm:t>
        <a:bodyPr/>
        <a:lstStyle/>
        <a:p>
          <a:endParaRPr lang="zh-CN" altLang="en-US"/>
        </a:p>
      </dgm:t>
    </dgm:pt>
    <dgm:pt modelId="{28AE44F4-B4D7-462A-99A6-FF3079D46688}" type="pres">
      <dgm:prSet presAssocID="{BF04FAC7-97CB-45CA-A60E-2125B06EB020}" presName="root1" presStyleCnt="0"/>
      <dgm:spPr/>
    </dgm:pt>
    <dgm:pt modelId="{CD66925D-0417-4532-91A8-D7E48992265A}" type="pres">
      <dgm:prSet presAssocID="{BF04FAC7-97CB-45CA-A60E-2125B06EB020}" presName="LevelOneTextNode" presStyleLbl="node0" presStyleIdx="0" presStyleCnt="1" custScaleX="89943" custScaleY="111809">
        <dgm:presLayoutVars>
          <dgm:chPref val="3"/>
        </dgm:presLayoutVars>
      </dgm:prSet>
      <dgm:spPr/>
      <dgm:t>
        <a:bodyPr/>
        <a:lstStyle/>
        <a:p>
          <a:endParaRPr lang="zh-CN" altLang="en-US"/>
        </a:p>
      </dgm:t>
    </dgm:pt>
    <dgm:pt modelId="{B9FEEB44-CB78-455D-B798-B0E98C42DB9E}" type="pres">
      <dgm:prSet presAssocID="{BF04FAC7-97CB-45CA-A60E-2125B06EB020}" presName="level2hierChild" presStyleCnt="0"/>
      <dgm:spPr/>
    </dgm:pt>
    <dgm:pt modelId="{0DB7AF87-EFD3-4222-AA44-949052704CE0}" type="pres">
      <dgm:prSet presAssocID="{D4555E06-207B-4FE3-A251-170804B64125}" presName="conn2-1" presStyleLbl="parChTrans1D2" presStyleIdx="0" presStyleCnt="2"/>
      <dgm:spPr/>
      <dgm:t>
        <a:bodyPr/>
        <a:lstStyle/>
        <a:p>
          <a:endParaRPr lang="zh-CN" altLang="en-US"/>
        </a:p>
      </dgm:t>
    </dgm:pt>
    <dgm:pt modelId="{162FD825-7F91-4822-8EAE-1C5263479F41}" type="pres">
      <dgm:prSet presAssocID="{D4555E06-207B-4FE3-A251-170804B64125}" presName="connTx" presStyleLbl="parChTrans1D2" presStyleIdx="0" presStyleCnt="2"/>
      <dgm:spPr/>
      <dgm:t>
        <a:bodyPr/>
        <a:lstStyle/>
        <a:p>
          <a:endParaRPr lang="zh-CN" altLang="en-US"/>
        </a:p>
      </dgm:t>
    </dgm:pt>
    <dgm:pt modelId="{0814FA1C-4489-4E00-907C-A218E64257EE}" type="pres">
      <dgm:prSet presAssocID="{40445E9E-80CA-42D3-90CE-A1882038D915}" presName="root2" presStyleCnt="0"/>
      <dgm:spPr/>
    </dgm:pt>
    <dgm:pt modelId="{A283C6BC-0366-4CCD-94AF-CFDE7795C2F2}" type="pres">
      <dgm:prSet presAssocID="{40445E9E-80CA-42D3-90CE-A1882038D915}" presName="LevelTwoTextNode" presStyleLbl="node2" presStyleIdx="0" presStyleCnt="2">
        <dgm:presLayoutVars>
          <dgm:chPref val="3"/>
        </dgm:presLayoutVars>
      </dgm:prSet>
      <dgm:spPr/>
      <dgm:t>
        <a:bodyPr/>
        <a:lstStyle/>
        <a:p>
          <a:endParaRPr lang="zh-CN" altLang="en-US"/>
        </a:p>
      </dgm:t>
    </dgm:pt>
    <dgm:pt modelId="{D7BEAC99-1C4B-4C59-8432-5DC2D0C08B33}" type="pres">
      <dgm:prSet presAssocID="{40445E9E-80CA-42D3-90CE-A1882038D915}" presName="level3hierChild" presStyleCnt="0"/>
      <dgm:spPr/>
    </dgm:pt>
    <dgm:pt modelId="{40E7127E-7C18-44E3-9376-4C1C2E10B508}" type="pres">
      <dgm:prSet presAssocID="{070D2A18-D143-4AF4-AEB4-2D2510400CC0}" presName="conn2-1" presStyleLbl="parChTrans1D2" presStyleIdx="1" presStyleCnt="2"/>
      <dgm:spPr/>
      <dgm:t>
        <a:bodyPr/>
        <a:lstStyle/>
        <a:p>
          <a:endParaRPr lang="zh-CN" altLang="en-US"/>
        </a:p>
      </dgm:t>
    </dgm:pt>
    <dgm:pt modelId="{42F0C041-0DDF-4190-B493-418B0CBEE45F}" type="pres">
      <dgm:prSet presAssocID="{070D2A18-D143-4AF4-AEB4-2D2510400CC0}" presName="connTx" presStyleLbl="parChTrans1D2" presStyleIdx="1" presStyleCnt="2"/>
      <dgm:spPr/>
      <dgm:t>
        <a:bodyPr/>
        <a:lstStyle/>
        <a:p>
          <a:endParaRPr lang="zh-CN" altLang="en-US"/>
        </a:p>
      </dgm:t>
    </dgm:pt>
    <dgm:pt modelId="{BA60F302-8CAE-4553-A759-16096D8F70C8}" type="pres">
      <dgm:prSet presAssocID="{4C9EB981-B1FB-4486-9811-81E1510F3ABA}" presName="root2" presStyleCnt="0"/>
      <dgm:spPr/>
    </dgm:pt>
    <dgm:pt modelId="{3534A80E-5F8D-49FE-92E9-969CCDAF7185}" type="pres">
      <dgm:prSet presAssocID="{4C9EB981-B1FB-4486-9811-81E1510F3ABA}" presName="LevelTwoTextNode" presStyleLbl="node2" presStyleIdx="1" presStyleCnt="2">
        <dgm:presLayoutVars>
          <dgm:chPref val="3"/>
        </dgm:presLayoutVars>
      </dgm:prSet>
      <dgm:spPr/>
      <dgm:t>
        <a:bodyPr/>
        <a:lstStyle/>
        <a:p>
          <a:endParaRPr lang="zh-CN" altLang="en-US"/>
        </a:p>
      </dgm:t>
    </dgm:pt>
    <dgm:pt modelId="{B8A0F3F7-361B-47D3-9ECF-07701A73B065}" type="pres">
      <dgm:prSet presAssocID="{4C9EB981-B1FB-4486-9811-81E1510F3ABA}" presName="level3hierChild" presStyleCnt="0"/>
      <dgm:spPr/>
    </dgm:pt>
  </dgm:ptLst>
  <dgm:cxnLst>
    <dgm:cxn modelId="{A926B55F-6873-47B2-B225-41C2B13F13B2}" type="presOf" srcId="{D4555E06-207B-4FE3-A251-170804B64125}" destId="{0DB7AF87-EFD3-4222-AA44-949052704CE0}" srcOrd="0" destOrd="0" presId="urn:microsoft.com/office/officeart/2005/8/layout/hierarchy2"/>
    <dgm:cxn modelId="{48DDA5C5-6893-4C2D-9E46-E9774272041D}" type="presOf" srcId="{A4A7A315-8C81-4BBD-8F4F-E778BAD2D543}" destId="{A8AECB02-ABDF-4C46-9F90-88136F9A90EF}" srcOrd="0" destOrd="0" presId="urn:microsoft.com/office/officeart/2005/8/layout/hierarchy2"/>
    <dgm:cxn modelId="{CCD49C4D-251D-4B3E-AED1-22BC2FD45F1C}" type="presOf" srcId="{40445E9E-80CA-42D3-90CE-A1882038D915}" destId="{A283C6BC-0366-4CCD-94AF-CFDE7795C2F2}" srcOrd="0" destOrd="0" presId="urn:microsoft.com/office/officeart/2005/8/layout/hierarchy2"/>
    <dgm:cxn modelId="{549A6CD3-8B9F-4436-8963-1DC4CCC6B5D6}" type="presOf" srcId="{070D2A18-D143-4AF4-AEB4-2D2510400CC0}" destId="{40E7127E-7C18-44E3-9376-4C1C2E10B508}" srcOrd="0" destOrd="0" presId="urn:microsoft.com/office/officeart/2005/8/layout/hierarchy2"/>
    <dgm:cxn modelId="{BD317518-6169-4A76-9ADF-C9D5A1ED64BB}" type="presOf" srcId="{D4555E06-207B-4FE3-A251-170804B64125}" destId="{162FD825-7F91-4822-8EAE-1C5263479F41}" srcOrd="1" destOrd="0" presId="urn:microsoft.com/office/officeart/2005/8/layout/hierarchy2"/>
    <dgm:cxn modelId="{8054E7D6-F383-4DAE-A2FE-6271BB5126C5}" type="presOf" srcId="{4C9EB981-B1FB-4486-9811-81E1510F3ABA}" destId="{3534A80E-5F8D-49FE-92E9-969CCDAF7185}" srcOrd="0" destOrd="0" presId="urn:microsoft.com/office/officeart/2005/8/layout/hierarchy2"/>
    <dgm:cxn modelId="{7E04D78C-369B-4FB9-AD3D-C1034B02F614}" type="presOf" srcId="{BF04FAC7-97CB-45CA-A60E-2125B06EB020}" destId="{CD66925D-0417-4532-91A8-D7E48992265A}" srcOrd="0" destOrd="0" presId="urn:microsoft.com/office/officeart/2005/8/layout/hierarchy2"/>
    <dgm:cxn modelId="{1CD991CE-704D-474E-B125-06B917FA2671}" srcId="{BF04FAC7-97CB-45CA-A60E-2125B06EB020}" destId="{40445E9E-80CA-42D3-90CE-A1882038D915}" srcOrd="0" destOrd="0" parTransId="{D4555E06-207B-4FE3-A251-170804B64125}" sibTransId="{4549CA75-1346-48F5-9DC5-F6498DC8FBE2}"/>
    <dgm:cxn modelId="{B17D4A7B-E564-4983-8148-BB88D540E720}" srcId="{BF04FAC7-97CB-45CA-A60E-2125B06EB020}" destId="{4C9EB981-B1FB-4486-9811-81E1510F3ABA}" srcOrd="1" destOrd="0" parTransId="{070D2A18-D143-4AF4-AEB4-2D2510400CC0}" sibTransId="{C0114E31-ED2D-4B6B-B937-9355431D974D}"/>
    <dgm:cxn modelId="{51A9AFC8-2DA1-4671-AB4E-3CDAE4CCE88A}" srcId="{A4A7A315-8C81-4BBD-8F4F-E778BAD2D543}" destId="{BF04FAC7-97CB-45CA-A60E-2125B06EB020}" srcOrd="0" destOrd="0" parTransId="{F08827D2-9D6A-478C-8993-12BB763F445E}" sibTransId="{FEE20385-C8D4-48EF-AD3E-8A72AD9AD1FE}"/>
    <dgm:cxn modelId="{382FCF9A-677F-4689-BA38-E0D66F2CB11E}" type="presOf" srcId="{070D2A18-D143-4AF4-AEB4-2D2510400CC0}" destId="{42F0C041-0DDF-4190-B493-418B0CBEE45F}" srcOrd="1" destOrd="0" presId="urn:microsoft.com/office/officeart/2005/8/layout/hierarchy2"/>
    <dgm:cxn modelId="{574573C7-7B3E-4BD3-AFB0-0B1F09BD1A42}" type="presParOf" srcId="{A8AECB02-ABDF-4C46-9F90-88136F9A90EF}" destId="{28AE44F4-B4D7-462A-99A6-FF3079D46688}" srcOrd="0" destOrd="0" presId="urn:microsoft.com/office/officeart/2005/8/layout/hierarchy2"/>
    <dgm:cxn modelId="{BAB98E8E-31E9-42DA-93FF-880FB52202B2}" type="presParOf" srcId="{28AE44F4-B4D7-462A-99A6-FF3079D46688}" destId="{CD66925D-0417-4532-91A8-D7E48992265A}" srcOrd="0" destOrd="0" presId="urn:microsoft.com/office/officeart/2005/8/layout/hierarchy2"/>
    <dgm:cxn modelId="{FBFD609C-5CCD-4AFA-B302-9C2C0E3C0BA2}" type="presParOf" srcId="{28AE44F4-B4D7-462A-99A6-FF3079D46688}" destId="{B9FEEB44-CB78-455D-B798-B0E98C42DB9E}" srcOrd="1" destOrd="0" presId="urn:microsoft.com/office/officeart/2005/8/layout/hierarchy2"/>
    <dgm:cxn modelId="{94E24F08-DA91-42ED-B861-8EFDFE0AC2F7}" type="presParOf" srcId="{B9FEEB44-CB78-455D-B798-B0E98C42DB9E}" destId="{0DB7AF87-EFD3-4222-AA44-949052704CE0}" srcOrd="0" destOrd="0" presId="urn:microsoft.com/office/officeart/2005/8/layout/hierarchy2"/>
    <dgm:cxn modelId="{88B89ACD-067E-4EF6-A8C2-240DFE06A29B}" type="presParOf" srcId="{0DB7AF87-EFD3-4222-AA44-949052704CE0}" destId="{162FD825-7F91-4822-8EAE-1C5263479F41}" srcOrd="0" destOrd="0" presId="urn:microsoft.com/office/officeart/2005/8/layout/hierarchy2"/>
    <dgm:cxn modelId="{0BD7B5C6-8B05-4D6E-B74E-AC44076EBDB4}" type="presParOf" srcId="{B9FEEB44-CB78-455D-B798-B0E98C42DB9E}" destId="{0814FA1C-4489-4E00-907C-A218E64257EE}" srcOrd="1" destOrd="0" presId="urn:microsoft.com/office/officeart/2005/8/layout/hierarchy2"/>
    <dgm:cxn modelId="{5C7460C3-47BC-4EF2-879E-0912CB4289A2}" type="presParOf" srcId="{0814FA1C-4489-4E00-907C-A218E64257EE}" destId="{A283C6BC-0366-4CCD-94AF-CFDE7795C2F2}" srcOrd="0" destOrd="0" presId="urn:microsoft.com/office/officeart/2005/8/layout/hierarchy2"/>
    <dgm:cxn modelId="{CA1845A7-86AA-4BC8-87BD-F9964CBAF3E7}" type="presParOf" srcId="{0814FA1C-4489-4E00-907C-A218E64257EE}" destId="{D7BEAC99-1C4B-4C59-8432-5DC2D0C08B33}" srcOrd="1" destOrd="0" presId="urn:microsoft.com/office/officeart/2005/8/layout/hierarchy2"/>
    <dgm:cxn modelId="{FAC0EE71-6E22-425E-9928-24DBCA960ADA}" type="presParOf" srcId="{B9FEEB44-CB78-455D-B798-B0E98C42DB9E}" destId="{40E7127E-7C18-44E3-9376-4C1C2E10B508}" srcOrd="2" destOrd="0" presId="urn:microsoft.com/office/officeart/2005/8/layout/hierarchy2"/>
    <dgm:cxn modelId="{BE369821-C979-4A93-9DA4-DFA74C5AD040}" type="presParOf" srcId="{40E7127E-7C18-44E3-9376-4C1C2E10B508}" destId="{42F0C041-0DDF-4190-B493-418B0CBEE45F}" srcOrd="0" destOrd="0" presId="urn:microsoft.com/office/officeart/2005/8/layout/hierarchy2"/>
    <dgm:cxn modelId="{B554F34F-5006-41DB-A992-D27E9ED837BC}" type="presParOf" srcId="{B9FEEB44-CB78-455D-B798-B0E98C42DB9E}" destId="{BA60F302-8CAE-4553-A759-16096D8F70C8}" srcOrd="3" destOrd="0" presId="urn:microsoft.com/office/officeart/2005/8/layout/hierarchy2"/>
    <dgm:cxn modelId="{E0D9F525-56E4-49C9-BE8F-7794E6414215}" type="presParOf" srcId="{BA60F302-8CAE-4553-A759-16096D8F70C8}" destId="{3534A80E-5F8D-49FE-92E9-969CCDAF7185}" srcOrd="0" destOrd="0" presId="urn:microsoft.com/office/officeart/2005/8/layout/hierarchy2"/>
    <dgm:cxn modelId="{A5AF1D7C-BED6-4C3C-AF0F-A738ED9508A4}" type="presParOf" srcId="{BA60F302-8CAE-4553-A759-16096D8F70C8}" destId="{B8A0F3F7-361B-47D3-9ECF-07701A73B065}" srcOrd="1" destOrd="0" presId="urn:microsoft.com/office/officeart/2005/8/layout/hierarchy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05C2516-9E25-4753-87FE-A1A06BD96265}" type="doc">
      <dgm:prSet loTypeId="urn:microsoft.com/office/officeart/2005/8/layout/radial6" loCatId="cycle" qsTypeId="urn:microsoft.com/office/officeart/2005/8/quickstyle/3d2" qsCatId="3D" csTypeId="urn:microsoft.com/office/officeart/2005/8/colors/colorful5" csCatId="colorful" phldr="1"/>
      <dgm:spPr/>
      <dgm:t>
        <a:bodyPr/>
        <a:lstStyle/>
        <a:p>
          <a:endParaRPr lang="zh-CN" altLang="en-US"/>
        </a:p>
      </dgm:t>
    </dgm:pt>
    <dgm:pt modelId="{1BB4865A-4A95-45B0-91A6-9D1AFB780DF1}">
      <dgm:prSet phldrT="[文本]"/>
      <dgm:spPr/>
      <dgm:t>
        <a:bodyPr/>
        <a:lstStyle/>
        <a:p>
          <a:r>
            <a:rPr lang="en-US" altLang="zh-CN" b="1" smtClean="0">
              <a:solidFill>
                <a:srgbClr val="FFFFFF"/>
              </a:solidFill>
            </a:rPr>
            <a:t>The new SPR biosensors</a:t>
          </a:r>
          <a:endParaRPr lang="zh-CN" altLang="en-US" b="1" dirty="0">
            <a:solidFill>
              <a:srgbClr val="FFFFFF"/>
            </a:solidFill>
          </a:endParaRPr>
        </a:p>
      </dgm:t>
    </dgm:pt>
    <dgm:pt modelId="{EA75C1AF-8A99-46AB-9712-7E5E9444E5E8}" type="parTrans" cxnId="{987C61C6-95D9-47A6-B4AB-F19F64FA70A3}">
      <dgm:prSet/>
      <dgm:spPr/>
      <dgm:t>
        <a:bodyPr/>
        <a:lstStyle/>
        <a:p>
          <a:endParaRPr lang="zh-CN" altLang="en-US"/>
        </a:p>
      </dgm:t>
    </dgm:pt>
    <dgm:pt modelId="{BFC09EB8-0124-4016-A946-1CD710EF531D}" type="sibTrans" cxnId="{987C61C6-95D9-47A6-B4AB-F19F64FA70A3}">
      <dgm:prSet/>
      <dgm:spPr/>
      <dgm:t>
        <a:bodyPr/>
        <a:lstStyle/>
        <a:p>
          <a:endParaRPr lang="zh-CN" altLang="en-US"/>
        </a:p>
      </dgm:t>
    </dgm:pt>
    <dgm:pt modelId="{59A23209-3816-4F59-8495-FE41172C50BB}">
      <dgm:prSet custT="1"/>
      <dgm:spPr/>
      <dgm:t>
        <a:bodyPr/>
        <a:lstStyle/>
        <a:p>
          <a:r>
            <a:rPr lang="en-US" altLang="zh-CN" sz="1800" b="1" baseline="0" dirty="0" smtClean="0">
              <a:solidFill>
                <a:srgbClr val="000000"/>
              </a:solidFill>
            </a:rPr>
            <a:t>integrated</a:t>
          </a:r>
        </a:p>
      </dgm:t>
    </dgm:pt>
    <dgm:pt modelId="{AAC97499-DFD2-4419-8238-352032657980}" type="parTrans" cxnId="{C2CD74AF-A9C9-4C92-8D83-164904331370}">
      <dgm:prSet/>
      <dgm:spPr/>
      <dgm:t>
        <a:bodyPr/>
        <a:lstStyle/>
        <a:p>
          <a:endParaRPr lang="zh-CN" altLang="en-US"/>
        </a:p>
      </dgm:t>
    </dgm:pt>
    <dgm:pt modelId="{9143FFED-5F40-4E06-81D4-F1EEADAEEC5D}" type="sibTrans" cxnId="{C2CD74AF-A9C9-4C92-8D83-164904331370}">
      <dgm:prSet/>
      <dgm:spPr/>
      <dgm:t>
        <a:bodyPr/>
        <a:lstStyle/>
        <a:p>
          <a:endParaRPr lang="zh-CN" altLang="en-US"/>
        </a:p>
      </dgm:t>
    </dgm:pt>
    <dgm:pt modelId="{FA8E2AFE-DC41-4C20-8CE0-01C3EC063F22}">
      <dgm:prSet custT="1"/>
      <dgm:spPr/>
      <dgm:t>
        <a:bodyPr/>
        <a:lstStyle/>
        <a:p>
          <a:r>
            <a:rPr lang="en-US" altLang="zh-CN" sz="2000" b="1" dirty="0" smtClean="0">
              <a:solidFill>
                <a:srgbClr val="000000"/>
              </a:solidFill>
            </a:rPr>
            <a:t>low-cost</a:t>
          </a:r>
        </a:p>
      </dgm:t>
    </dgm:pt>
    <dgm:pt modelId="{F086A7A1-4B42-49BF-9289-9FDB26F84A61}" type="parTrans" cxnId="{6B6B3FCB-0888-4FFB-817E-78CEA05985A2}">
      <dgm:prSet/>
      <dgm:spPr/>
      <dgm:t>
        <a:bodyPr/>
        <a:lstStyle/>
        <a:p>
          <a:endParaRPr lang="zh-CN" altLang="en-US"/>
        </a:p>
      </dgm:t>
    </dgm:pt>
    <dgm:pt modelId="{BB01DF7B-AC9E-414F-96D7-486FA74879F3}" type="sibTrans" cxnId="{6B6B3FCB-0888-4FFB-817E-78CEA05985A2}">
      <dgm:prSet/>
      <dgm:spPr/>
      <dgm:t>
        <a:bodyPr/>
        <a:lstStyle/>
        <a:p>
          <a:endParaRPr lang="zh-CN" altLang="en-US"/>
        </a:p>
      </dgm:t>
    </dgm:pt>
    <dgm:pt modelId="{CF9B053D-279B-4635-83D1-4E49500F1F72}">
      <dgm:prSet custT="1"/>
      <dgm:spPr/>
      <dgm:t>
        <a:bodyPr/>
        <a:lstStyle/>
        <a:p>
          <a:r>
            <a:rPr lang="en-US" altLang="zh-CN" sz="2000" b="1" baseline="0" dirty="0" smtClean="0">
              <a:solidFill>
                <a:srgbClr val="000000"/>
              </a:solidFill>
            </a:rPr>
            <a:t>reusable</a:t>
          </a:r>
          <a:endParaRPr lang="zh-CN" altLang="en-US" sz="2000" b="1" baseline="0" dirty="0">
            <a:solidFill>
              <a:srgbClr val="000000"/>
            </a:solidFill>
          </a:endParaRPr>
        </a:p>
      </dgm:t>
    </dgm:pt>
    <dgm:pt modelId="{BED26AD9-B7EE-4CA9-9247-1066B1390F9F}" type="parTrans" cxnId="{E842890D-F340-4FB9-A9C3-CB156C09FBDC}">
      <dgm:prSet/>
      <dgm:spPr/>
      <dgm:t>
        <a:bodyPr/>
        <a:lstStyle/>
        <a:p>
          <a:endParaRPr lang="zh-CN" altLang="en-US"/>
        </a:p>
      </dgm:t>
    </dgm:pt>
    <dgm:pt modelId="{7E858FFB-B037-43D5-9C79-1CC2E32AFD57}" type="sibTrans" cxnId="{E842890D-F340-4FB9-A9C3-CB156C09FBDC}">
      <dgm:prSet/>
      <dgm:spPr/>
      <dgm:t>
        <a:bodyPr/>
        <a:lstStyle/>
        <a:p>
          <a:endParaRPr lang="zh-CN" altLang="en-US"/>
        </a:p>
      </dgm:t>
    </dgm:pt>
    <dgm:pt modelId="{0105A236-A723-42DC-8513-2043E3AD60A4}">
      <dgm:prSet custT="1"/>
      <dgm:spPr/>
      <dgm:t>
        <a:bodyPr/>
        <a:lstStyle/>
        <a:p>
          <a:r>
            <a:rPr lang="en-US" altLang="zh-CN" sz="2000" b="1" baseline="0" dirty="0" smtClean="0">
              <a:solidFill>
                <a:srgbClr val="000000"/>
              </a:solidFill>
            </a:rPr>
            <a:t>sensitive</a:t>
          </a:r>
          <a:endParaRPr lang="zh-CN" altLang="en-US" sz="2000" b="1" baseline="0" dirty="0" smtClean="0">
            <a:solidFill>
              <a:srgbClr val="000000"/>
            </a:solidFill>
          </a:endParaRPr>
        </a:p>
      </dgm:t>
    </dgm:pt>
    <dgm:pt modelId="{9C2AC0E5-7174-4427-9D18-13D510A79F87}" type="parTrans" cxnId="{940E3353-F1E4-4C83-BF4F-7FE6DFA077CA}">
      <dgm:prSet/>
      <dgm:spPr/>
      <dgm:t>
        <a:bodyPr/>
        <a:lstStyle/>
        <a:p>
          <a:endParaRPr lang="zh-CN" altLang="en-US"/>
        </a:p>
      </dgm:t>
    </dgm:pt>
    <dgm:pt modelId="{DFB0CBEF-333A-4E21-8C6B-1BC53432D016}" type="sibTrans" cxnId="{940E3353-F1E4-4C83-BF4F-7FE6DFA077CA}">
      <dgm:prSet/>
      <dgm:spPr/>
      <dgm:t>
        <a:bodyPr/>
        <a:lstStyle/>
        <a:p>
          <a:endParaRPr lang="zh-CN" altLang="en-US"/>
        </a:p>
      </dgm:t>
    </dgm:pt>
    <dgm:pt modelId="{6BD7586D-FA62-4515-8F39-2F3A2355D7EB}" type="pres">
      <dgm:prSet presAssocID="{E05C2516-9E25-4753-87FE-A1A06BD96265}" presName="Name0" presStyleCnt="0">
        <dgm:presLayoutVars>
          <dgm:chMax val="1"/>
          <dgm:dir/>
          <dgm:animLvl val="ctr"/>
          <dgm:resizeHandles val="exact"/>
        </dgm:presLayoutVars>
      </dgm:prSet>
      <dgm:spPr/>
      <dgm:t>
        <a:bodyPr/>
        <a:lstStyle/>
        <a:p>
          <a:endParaRPr lang="zh-CN" altLang="en-US"/>
        </a:p>
      </dgm:t>
    </dgm:pt>
    <dgm:pt modelId="{9ABBFA2B-E160-4367-9E76-B6A170E85362}" type="pres">
      <dgm:prSet presAssocID="{1BB4865A-4A95-45B0-91A6-9D1AFB780DF1}" presName="centerShape" presStyleLbl="node0" presStyleIdx="0" presStyleCnt="1"/>
      <dgm:spPr/>
      <dgm:t>
        <a:bodyPr/>
        <a:lstStyle/>
        <a:p>
          <a:endParaRPr lang="zh-CN" altLang="en-US"/>
        </a:p>
      </dgm:t>
    </dgm:pt>
    <dgm:pt modelId="{50DEED78-9B76-416C-91D7-2A31D548BE21}" type="pres">
      <dgm:prSet presAssocID="{FA8E2AFE-DC41-4C20-8CE0-01C3EC063F22}" presName="node" presStyleLbl="node1" presStyleIdx="0" presStyleCnt="4">
        <dgm:presLayoutVars>
          <dgm:bulletEnabled val="1"/>
        </dgm:presLayoutVars>
      </dgm:prSet>
      <dgm:spPr/>
      <dgm:t>
        <a:bodyPr/>
        <a:lstStyle/>
        <a:p>
          <a:endParaRPr lang="zh-CN" altLang="en-US"/>
        </a:p>
      </dgm:t>
    </dgm:pt>
    <dgm:pt modelId="{A3A366FE-8CBA-4ECC-A641-295100DBB2AE}" type="pres">
      <dgm:prSet presAssocID="{FA8E2AFE-DC41-4C20-8CE0-01C3EC063F22}" presName="dummy" presStyleCnt="0"/>
      <dgm:spPr/>
    </dgm:pt>
    <dgm:pt modelId="{31C899B0-B0BB-4562-9FE6-1B8732411FB5}" type="pres">
      <dgm:prSet presAssocID="{BB01DF7B-AC9E-414F-96D7-486FA74879F3}" presName="sibTrans" presStyleLbl="sibTrans2D1" presStyleIdx="0" presStyleCnt="4"/>
      <dgm:spPr/>
      <dgm:t>
        <a:bodyPr/>
        <a:lstStyle/>
        <a:p>
          <a:endParaRPr lang="zh-CN" altLang="en-US"/>
        </a:p>
      </dgm:t>
    </dgm:pt>
    <dgm:pt modelId="{7B773145-D202-46E5-9715-9B7BECD3CB21}" type="pres">
      <dgm:prSet presAssocID="{0105A236-A723-42DC-8513-2043E3AD60A4}" presName="node" presStyleLbl="node1" presStyleIdx="1" presStyleCnt="4">
        <dgm:presLayoutVars>
          <dgm:bulletEnabled val="1"/>
        </dgm:presLayoutVars>
      </dgm:prSet>
      <dgm:spPr/>
      <dgm:t>
        <a:bodyPr/>
        <a:lstStyle/>
        <a:p>
          <a:endParaRPr lang="zh-CN" altLang="en-US"/>
        </a:p>
      </dgm:t>
    </dgm:pt>
    <dgm:pt modelId="{8394CFD0-CC54-4DB6-9B02-2BA3FA82847B}" type="pres">
      <dgm:prSet presAssocID="{0105A236-A723-42DC-8513-2043E3AD60A4}" presName="dummy" presStyleCnt="0"/>
      <dgm:spPr/>
    </dgm:pt>
    <dgm:pt modelId="{BD58061B-2260-4A6C-A267-F523A5BB396C}" type="pres">
      <dgm:prSet presAssocID="{DFB0CBEF-333A-4E21-8C6B-1BC53432D016}" presName="sibTrans" presStyleLbl="sibTrans2D1" presStyleIdx="1" presStyleCnt="4"/>
      <dgm:spPr/>
      <dgm:t>
        <a:bodyPr/>
        <a:lstStyle/>
        <a:p>
          <a:endParaRPr lang="zh-CN" altLang="en-US"/>
        </a:p>
      </dgm:t>
    </dgm:pt>
    <dgm:pt modelId="{91C8CF1B-288F-4E9F-92B8-8BF65A7AFFBC}" type="pres">
      <dgm:prSet presAssocID="{CF9B053D-279B-4635-83D1-4E49500F1F72}" presName="node" presStyleLbl="node1" presStyleIdx="2" presStyleCnt="4">
        <dgm:presLayoutVars>
          <dgm:bulletEnabled val="1"/>
        </dgm:presLayoutVars>
      </dgm:prSet>
      <dgm:spPr/>
      <dgm:t>
        <a:bodyPr/>
        <a:lstStyle/>
        <a:p>
          <a:endParaRPr lang="zh-CN" altLang="en-US"/>
        </a:p>
      </dgm:t>
    </dgm:pt>
    <dgm:pt modelId="{9A245B8F-B16E-4DB7-BE98-782503BD6D3C}" type="pres">
      <dgm:prSet presAssocID="{CF9B053D-279B-4635-83D1-4E49500F1F72}" presName="dummy" presStyleCnt="0"/>
      <dgm:spPr/>
    </dgm:pt>
    <dgm:pt modelId="{DF16BFD4-DAF5-4A2E-9296-A891421E6CAD}" type="pres">
      <dgm:prSet presAssocID="{7E858FFB-B037-43D5-9C79-1CC2E32AFD57}" presName="sibTrans" presStyleLbl="sibTrans2D1" presStyleIdx="2" presStyleCnt="4"/>
      <dgm:spPr/>
      <dgm:t>
        <a:bodyPr/>
        <a:lstStyle/>
        <a:p>
          <a:endParaRPr lang="zh-CN" altLang="en-US"/>
        </a:p>
      </dgm:t>
    </dgm:pt>
    <dgm:pt modelId="{CA7F8B41-A367-441E-9B9D-CCDA9270BAEE}" type="pres">
      <dgm:prSet presAssocID="{59A23209-3816-4F59-8495-FE41172C50BB}" presName="node" presStyleLbl="node1" presStyleIdx="3" presStyleCnt="4">
        <dgm:presLayoutVars>
          <dgm:bulletEnabled val="1"/>
        </dgm:presLayoutVars>
      </dgm:prSet>
      <dgm:spPr/>
      <dgm:t>
        <a:bodyPr/>
        <a:lstStyle/>
        <a:p>
          <a:endParaRPr lang="zh-CN" altLang="en-US"/>
        </a:p>
      </dgm:t>
    </dgm:pt>
    <dgm:pt modelId="{69B353EC-352D-4086-A815-C27BE37E3274}" type="pres">
      <dgm:prSet presAssocID="{59A23209-3816-4F59-8495-FE41172C50BB}" presName="dummy" presStyleCnt="0"/>
      <dgm:spPr/>
    </dgm:pt>
    <dgm:pt modelId="{E23B3E9B-B3EC-4B45-8482-5B23D2724E1D}" type="pres">
      <dgm:prSet presAssocID="{9143FFED-5F40-4E06-81D4-F1EEADAEEC5D}" presName="sibTrans" presStyleLbl="sibTrans2D1" presStyleIdx="3" presStyleCnt="4"/>
      <dgm:spPr/>
      <dgm:t>
        <a:bodyPr/>
        <a:lstStyle/>
        <a:p>
          <a:endParaRPr lang="zh-CN" altLang="en-US"/>
        </a:p>
      </dgm:t>
    </dgm:pt>
  </dgm:ptLst>
  <dgm:cxnLst>
    <dgm:cxn modelId="{6E80C2E4-9651-46C9-925E-2E10A45E82D2}" type="presOf" srcId="{BB01DF7B-AC9E-414F-96D7-486FA74879F3}" destId="{31C899B0-B0BB-4562-9FE6-1B8732411FB5}" srcOrd="0" destOrd="0" presId="urn:microsoft.com/office/officeart/2005/8/layout/radial6"/>
    <dgm:cxn modelId="{6B6B3FCB-0888-4FFB-817E-78CEA05985A2}" srcId="{1BB4865A-4A95-45B0-91A6-9D1AFB780DF1}" destId="{FA8E2AFE-DC41-4C20-8CE0-01C3EC063F22}" srcOrd="0" destOrd="0" parTransId="{F086A7A1-4B42-49BF-9289-9FDB26F84A61}" sibTransId="{BB01DF7B-AC9E-414F-96D7-486FA74879F3}"/>
    <dgm:cxn modelId="{96B6204C-9293-43F4-943D-C869B2EF88B1}" type="presOf" srcId="{CF9B053D-279B-4635-83D1-4E49500F1F72}" destId="{91C8CF1B-288F-4E9F-92B8-8BF65A7AFFBC}" srcOrd="0" destOrd="0" presId="urn:microsoft.com/office/officeart/2005/8/layout/radial6"/>
    <dgm:cxn modelId="{202305FA-94E2-4DB2-ABBC-47540F481F7B}" type="presOf" srcId="{9143FFED-5F40-4E06-81D4-F1EEADAEEC5D}" destId="{E23B3E9B-B3EC-4B45-8482-5B23D2724E1D}" srcOrd="0" destOrd="0" presId="urn:microsoft.com/office/officeart/2005/8/layout/radial6"/>
    <dgm:cxn modelId="{987C61C6-95D9-47A6-B4AB-F19F64FA70A3}" srcId="{E05C2516-9E25-4753-87FE-A1A06BD96265}" destId="{1BB4865A-4A95-45B0-91A6-9D1AFB780DF1}" srcOrd="0" destOrd="0" parTransId="{EA75C1AF-8A99-46AB-9712-7E5E9444E5E8}" sibTransId="{BFC09EB8-0124-4016-A946-1CD710EF531D}"/>
    <dgm:cxn modelId="{E842890D-F340-4FB9-A9C3-CB156C09FBDC}" srcId="{1BB4865A-4A95-45B0-91A6-9D1AFB780DF1}" destId="{CF9B053D-279B-4635-83D1-4E49500F1F72}" srcOrd="2" destOrd="0" parTransId="{BED26AD9-B7EE-4CA9-9247-1066B1390F9F}" sibTransId="{7E858FFB-B037-43D5-9C79-1CC2E32AFD57}"/>
    <dgm:cxn modelId="{C2CD74AF-A9C9-4C92-8D83-164904331370}" srcId="{1BB4865A-4A95-45B0-91A6-9D1AFB780DF1}" destId="{59A23209-3816-4F59-8495-FE41172C50BB}" srcOrd="3" destOrd="0" parTransId="{AAC97499-DFD2-4419-8238-352032657980}" sibTransId="{9143FFED-5F40-4E06-81D4-F1EEADAEEC5D}"/>
    <dgm:cxn modelId="{6402003B-7E34-4E41-8017-767311950DE9}" type="presOf" srcId="{1BB4865A-4A95-45B0-91A6-9D1AFB780DF1}" destId="{9ABBFA2B-E160-4367-9E76-B6A170E85362}" srcOrd="0" destOrd="0" presId="urn:microsoft.com/office/officeart/2005/8/layout/radial6"/>
    <dgm:cxn modelId="{940E3353-F1E4-4C83-BF4F-7FE6DFA077CA}" srcId="{1BB4865A-4A95-45B0-91A6-9D1AFB780DF1}" destId="{0105A236-A723-42DC-8513-2043E3AD60A4}" srcOrd="1" destOrd="0" parTransId="{9C2AC0E5-7174-4427-9D18-13D510A79F87}" sibTransId="{DFB0CBEF-333A-4E21-8C6B-1BC53432D016}"/>
    <dgm:cxn modelId="{B0E57973-A4ED-462C-A7B8-47D4D1FE3340}" type="presOf" srcId="{0105A236-A723-42DC-8513-2043E3AD60A4}" destId="{7B773145-D202-46E5-9715-9B7BECD3CB21}" srcOrd="0" destOrd="0" presId="urn:microsoft.com/office/officeart/2005/8/layout/radial6"/>
    <dgm:cxn modelId="{4E9FDFCA-2069-4433-B68C-F209ADE11830}" type="presOf" srcId="{DFB0CBEF-333A-4E21-8C6B-1BC53432D016}" destId="{BD58061B-2260-4A6C-A267-F523A5BB396C}" srcOrd="0" destOrd="0" presId="urn:microsoft.com/office/officeart/2005/8/layout/radial6"/>
    <dgm:cxn modelId="{40E54BC6-898D-4B68-97B9-CBA25BD0DE93}" type="presOf" srcId="{FA8E2AFE-DC41-4C20-8CE0-01C3EC063F22}" destId="{50DEED78-9B76-416C-91D7-2A31D548BE21}" srcOrd="0" destOrd="0" presId="urn:microsoft.com/office/officeart/2005/8/layout/radial6"/>
    <dgm:cxn modelId="{5B64AE9D-11AA-40F5-9A8F-697A00F8C1F6}" type="presOf" srcId="{59A23209-3816-4F59-8495-FE41172C50BB}" destId="{CA7F8B41-A367-441E-9B9D-CCDA9270BAEE}" srcOrd="0" destOrd="0" presId="urn:microsoft.com/office/officeart/2005/8/layout/radial6"/>
    <dgm:cxn modelId="{734452D0-8004-4EF0-9DA6-03E42FDF6B40}" type="presOf" srcId="{E05C2516-9E25-4753-87FE-A1A06BD96265}" destId="{6BD7586D-FA62-4515-8F39-2F3A2355D7EB}" srcOrd="0" destOrd="0" presId="urn:microsoft.com/office/officeart/2005/8/layout/radial6"/>
    <dgm:cxn modelId="{FF3741B5-7C13-418E-B7F6-48B73E0444D1}" type="presOf" srcId="{7E858FFB-B037-43D5-9C79-1CC2E32AFD57}" destId="{DF16BFD4-DAF5-4A2E-9296-A891421E6CAD}" srcOrd="0" destOrd="0" presId="urn:microsoft.com/office/officeart/2005/8/layout/radial6"/>
    <dgm:cxn modelId="{005A225E-AC9D-4FAF-B60D-7051E0E1492B}" type="presParOf" srcId="{6BD7586D-FA62-4515-8F39-2F3A2355D7EB}" destId="{9ABBFA2B-E160-4367-9E76-B6A170E85362}" srcOrd="0" destOrd="0" presId="urn:microsoft.com/office/officeart/2005/8/layout/radial6"/>
    <dgm:cxn modelId="{EC8A0A38-D054-474F-A849-1C0DD961C33F}" type="presParOf" srcId="{6BD7586D-FA62-4515-8F39-2F3A2355D7EB}" destId="{50DEED78-9B76-416C-91D7-2A31D548BE21}" srcOrd="1" destOrd="0" presId="urn:microsoft.com/office/officeart/2005/8/layout/radial6"/>
    <dgm:cxn modelId="{4DDDBC69-819D-432A-807C-F30131F7F181}" type="presParOf" srcId="{6BD7586D-FA62-4515-8F39-2F3A2355D7EB}" destId="{A3A366FE-8CBA-4ECC-A641-295100DBB2AE}" srcOrd="2" destOrd="0" presId="urn:microsoft.com/office/officeart/2005/8/layout/radial6"/>
    <dgm:cxn modelId="{E25CA844-005E-4B88-BD56-6B2F105CB3DF}" type="presParOf" srcId="{6BD7586D-FA62-4515-8F39-2F3A2355D7EB}" destId="{31C899B0-B0BB-4562-9FE6-1B8732411FB5}" srcOrd="3" destOrd="0" presId="urn:microsoft.com/office/officeart/2005/8/layout/radial6"/>
    <dgm:cxn modelId="{FB063470-24AA-4CE3-B8D3-5531B0257704}" type="presParOf" srcId="{6BD7586D-FA62-4515-8F39-2F3A2355D7EB}" destId="{7B773145-D202-46E5-9715-9B7BECD3CB21}" srcOrd="4" destOrd="0" presId="urn:microsoft.com/office/officeart/2005/8/layout/radial6"/>
    <dgm:cxn modelId="{D2C8D973-8F75-4159-BF8F-D93D45B370B3}" type="presParOf" srcId="{6BD7586D-FA62-4515-8F39-2F3A2355D7EB}" destId="{8394CFD0-CC54-4DB6-9B02-2BA3FA82847B}" srcOrd="5" destOrd="0" presId="urn:microsoft.com/office/officeart/2005/8/layout/radial6"/>
    <dgm:cxn modelId="{D110FABE-B939-42E4-ACFB-8C177E64ECED}" type="presParOf" srcId="{6BD7586D-FA62-4515-8F39-2F3A2355D7EB}" destId="{BD58061B-2260-4A6C-A267-F523A5BB396C}" srcOrd="6" destOrd="0" presId="urn:microsoft.com/office/officeart/2005/8/layout/radial6"/>
    <dgm:cxn modelId="{8E25F627-4D6D-4910-82EC-8C11B8A9AA9B}" type="presParOf" srcId="{6BD7586D-FA62-4515-8F39-2F3A2355D7EB}" destId="{91C8CF1B-288F-4E9F-92B8-8BF65A7AFFBC}" srcOrd="7" destOrd="0" presId="urn:microsoft.com/office/officeart/2005/8/layout/radial6"/>
    <dgm:cxn modelId="{B335D567-E582-4723-BCD5-19AE9A5415AB}" type="presParOf" srcId="{6BD7586D-FA62-4515-8F39-2F3A2355D7EB}" destId="{9A245B8F-B16E-4DB7-BE98-782503BD6D3C}" srcOrd="8" destOrd="0" presId="urn:microsoft.com/office/officeart/2005/8/layout/radial6"/>
    <dgm:cxn modelId="{C77D7AC0-0005-4E56-A4E5-251F3906EE4A}" type="presParOf" srcId="{6BD7586D-FA62-4515-8F39-2F3A2355D7EB}" destId="{DF16BFD4-DAF5-4A2E-9296-A891421E6CAD}" srcOrd="9" destOrd="0" presId="urn:microsoft.com/office/officeart/2005/8/layout/radial6"/>
    <dgm:cxn modelId="{8696D1CD-9A06-4DE3-8359-5E727C8D702D}" type="presParOf" srcId="{6BD7586D-FA62-4515-8F39-2F3A2355D7EB}" destId="{CA7F8B41-A367-441E-9B9D-CCDA9270BAEE}" srcOrd="10" destOrd="0" presId="urn:microsoft.com/office/officeart/2005/8/layout/radial6"/>
    <dgm:cxn modelId="{31C9EA2D-D43E-4B33-B350-164595C3FD83}" type="presParOf" srcId="{6BD7586D-FA62-4515-8F39-2F3A2355D7EB}" destId="{69B353EC-352D-4086-A815-C27BE37E3274}" srcOrd="11" destOrd="0" presId="urn:microsoft.com/office/officeart/2005/8/layout/radial6"/>
    <dgm:cxn modelId="{F377D8EC-4ABA-4A6A-98B1-F230EA628B16}" type="presParOf" srcId="{6BD7586D-FA62-4515-8F39-2F3A2355D7EB}" destId="{E23B3E9B-B3EC-4B45-8482-5B23D2724E1D}" srcOrd="12" destOrd="0" presId="urn:microsoft.com/office/officeart/2005/8/layout/radial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D66925D-0417-4532-91A8-D7E48992265A}">
      <dsp:nvSpPr>
        <dsp:cNvPr id="0" name=""/>
        <dsp:cNvSpPr/>
      </dsp:nvSpPr>
      <dsp:spPr>
        <a:xfrm>
          <a:off x="2105" y="1584175"/>
          <a:ext cx="3116696" cy="1937197"/>
        </a:xfrm>
        <a:prstGeom prst="roundRect">
          <a:avLst>
            <a:gd name="adj" fmla="val 10000"/>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en-US" altLang="zh-CN" sz="3600" kern="1200" dirty="0" smtClean="0"/>
            <a:t>presentation</a:t>
          </a:r>
          <a:endParaRPr lang="zh-CN" altLang="en-US" sz="3600" kern="1200" dirty="0"/>
        </a:p>
      </dsp:txBody>
      <dsp:txXfrm>
        <a:off x="2105" y="1584175"/>
        <a:ext cx="3116696" cy="1937197"/>
      </dsp:txXfrm>
    </dsp:sp>
    <dsp:sp modelId="{0DB7AF87-EFD3-4222-AA44-949052704CE0}">
      <dsp:nvSpPr>
        <dsp:cNvPr id="0" name=""/>
        <dsp:cNvSpPr/>
      </dsp:nvSpPr>
      <dsp:spPr>
        <a:xfrm rot="19457599">
          <a:off x="2958361" y="2024110"/>
          <a:ext cx="1706958" cy="61083"/>
        </a:xfrm>
        <a:custGeom>
          <a:avLst/>
          <a:gdLst/>
          <a:ahLst/>
          <a:cxnLst/>
          <a:rect l="0" t="0" r="0" b="0"/>
          <a:pathLst>
            <a:path>
              <a:moveTo>
                <a:pt x="0" y="30541"/>
              </a:moveTo>
              <a:lnTo>
                <a:pt x="1706958" y="30541"/>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zh-CN" altLang="en-US" sz="600" kern="1200"/>
        </a:p>
      </dsp:txBody>
      <dsp:txXfrm rot="19457599">
        <a:off x="3769166" y="2011978"/>
        <a:ext cx="85347" cy="85347"/>
      </dsp:txXfrm>
    </dsp:sp>
    <dsp:sp modelId="{A283C6BC-0366-4CCD-94AF-CFDE7795C2F2}">
      <dsp:nvSpPr>
        <dsp:cNvPr id="0" name=""/>
        <dsp:cNvSpPr/>
      </dsp:nvSpPr>
      <dsp:spPr>
        <a:xfrm>
          <a:off x="4504879" y="690233"/>
          <a:ext cx="3465191" cy="1732595"/>
        </a:xfrm>
        <a:prstGeom prst="roundRect">
          <a:avLst>
            <a:gd name="adj" fmla="val 10000"/>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en-US" altLang="zh-CN" sz="3600" kern="1200" dirty="0" smtClean="0"/>
            <a:t>Principle of SPR</a:t>
          </a:r>
          <a:endParaRPr lang="zh-CN" altLang="en-US" sz="3600" kern="1200" dirty="0"/>
        </a:p>
      </dsp:txBody>
      <dsp:txXfrm>
        <a:off x="4504879" y="690233"/>
        <a:ext cx="3465191" cy="1732595"/>
      </dsp:txXfrm>
    </dsp:sp>
    <dsp:sp modelId="{40E7127E-7C18-44E3-9376-4C1C2E10B508}">
      <dsp:nvSpPr>
        <dsp:cNvPr id="0" name=""/>
        <dsp:cNvSpPr/>
      </dsp:nvSpPr>
      <dsp:spPr>
        <a:xfrm rot="2142401">
          <a:off x="2958361" y="3020353"/>
          <a:ext cx="1706958" cy="61083"/>
        </a:xfrm>
        <a:custGeom>
          <a:avLst/>
          <a:gdLst/>
          <a:ahLst/>
          <a:cxnLst/>
          <a:rect l="0" t="0" r="0" b="0"/>
          <a:pathLst>
            <a:path>
              <a:moveTo>
                <a:pt x="0" y="30541"/>
              </a:moveTo>
              <a:lnTo>
                <a:pt x="1706958" y="30541"/>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zh-CN" altLang="en-US" sz="600" kern="1200"/>
        </a:p>
      </dsp:txBody>
      <dsp:txXfrm rot="2142401">
        <a:off x="3769166" y="3008221"/>
        <a:ext cx="85347" cy="85347"/>
      </dsp:txXfrm>
    </dsp:sp>
    <dsp:sp modelId="{3534A80E-5F8D-49FE-92E9-969CCDAF7185}">
      <dsp:nvSpPr>
        <dsp:cNvPr id="0" name=""/>
        <dsp:cNvSpPr/>
      </dsp:nvSpPr>
      <dsp:spPr>
        <a:xfrm>
          <a:off x="4504879" y="2682718"/>
          <a:ext cx="3465191" cy="1732595"/>
        </a:xfrm>
        <a:prstGeom prst="roundRect">
          <a:avLst>
            <a:gd name="adj" fmla="val 10000"/>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en-US" altLang="zh-CN" sz="3600" kern="1200" dirty="0" smtClean="0"/>
            <a:t>Recent development</a:t>
          </a:r>
          <a:endParaRPr lang="zh-CN" altLang="en-US" sz="3600" kern="1200" dirty="0"/>
        </a:p>
      </dsp:txBody>
      <dsp:txXfrm>
        <a:off x="4504879" y="2682718"/>
        <a:ext cx="3465191" cy="1732595"/>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23B3E9B-B3EC-4B45-8482-5B23D2724E1D}">
      <dsp:nvSpPr>
        <dsp:cNvPr id="0" name=""/>
        <dsp:cNvSpPr/>
      </dsp:nvSpPr>
      <dsp:spPr>
        <a:xfrm>
          <a:off x="2143742" y="739586"/>
          <a:ext cx="4929538" cy="4929538"/>
        </a:xfrm>
        <a:prstGeom prst="blockArc">
          <a:avLst>
            <a:gd name="adj1" fmla="val 10800000"/>
            <a:gd name="adj2" fmla="val 16200000"/>
            <a:gd name="adj3" fmla="val 4643"/>
          </a:avLst>
        </a:prstGeom>
        <a:solidFill>
          <a:schemeClr val="accent5">
            <a:hueOff val="-9933876"/>
            <a:satOff val="39811"/>
            <a:lumOff val="8628"/>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DF16BFD4-DAF5-4A2E-9296-A891421E6CAD}">
      <dsp:nvSpPr>
        <dsp:cNvPr id="0" name=""/>
        <dsp:cNvSpPr/>
      </dsp:nvSpPr>
      <dsp:spPr>
        <a:xfrm>
          <a:off x="2143742" y="739586"/>
          <a:ext cx="4929538" cy="4929538"/>
        </a:xfrm>
        <a:prstGeom prst="blockArc">
          <a:avLst>
            <a:gd name="adj1" fmla="val 5400000"/>
            <a:gd name="adj2" fmla="val 10800000"/>
            <a:gd name="adj3" fmla="val 4643"/>
          </a:avLst>
        </a:prstGeom>
        <a:solidFill>
          <a:schemeClr val="accent5">
            <a:hueOff val="-6622584"/>
            <a:satOff val="26541"/>
            <a:lumOff val="5752"/>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BD58061B-2260-4A6C-A267-F523A5BB396C}">
      <dsp:nvSpPr>
        <dsp:cNvPr id="0" name=""/>
        <dsp:cNvSpPr/>
      </dsp:nvSpPr>
      <dsp:spPr>
        <a:xfrm>
          <a:off x="2143742" y="739586"/>
          <a:ext cx="4929538" cy="4929538"/>
        </a:xfrm>
        <a:prstGeom prst="blockArc">
          <a:avLst>
            <a:gd name="adj1" fmla="val 0"/>
            <a:gd name="adj2" fmla="val 5400000"/>
            <a:gd name="adj3" fmla="val 4643"/>
          </a:avLst>
        </a:prstGeom>
        <a:solidFill>
          <a:schemeClr val="accent5">
            <a:hueOff val="-3311292"/>
            <a:satOff val="13270"/>
            <a:lumOff val="2876"/>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31C899B0-B0BB-4562-9FE6-1B8732411FB5}">
      <dsp:nvSpPr>
        <dsp:cNvPr id="0" name=""/>
        <dsp:cNvSpPr/>
      </dsp:nvSpPr>
      <dsp:spPr>
        <a:xfrm>
          <a:off x="2143742" y="739586"/>
          <a:ext cx="4929538" cy="4929538"/>
        </a:xfrm>
        <a:prstGeom prst="blockArc">
          <a:avLst>
            <a:gd name="adj1" fmla="val 16200000"/>
            <a:gd name="adj2" fmla="val 0"/>
            <a:gd name="adj3" fmla="val 4643"/>
          </a:avLst>
        </a:prstGeom>
        <a:solidFill>
          <a:schemeClr val="accent5">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9ABBFA2B-E160-4367-9E76-B6A170E85362}">
      <dsp:nvSpPr>
        <dsp:cNvPr id="0" name=""/>
        <dsp:cNvSpPr/>
      </dsp:nvSpPr>
      <dsp:spPr>
        <a:xfrm>
          <a:off x="3473260" y="2069104"/>
          <a:ext cx="2270502" cy="2270502"/>
        </a:xfrm>
        <a:prstGeom prst="ellips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r>
            <a:rPr lang="en-US" altLang="zh-CN" sz="2700" b="1" kern="1200" smtClean="0">
              <a:solidFill>
                <a:srgbClr val="FFFFFF"/>
              </a:solidFill>
            </a:rPr>
            <a:t>The new SPR biosensors</a:t>
          </a:r>
          <a:endParaRPr lang="zh-CN" altLang="en-US" sz="2700" b="1" kern="1200" dirty="0">
            <a:solidFill>
              <a:srgbClr val="FFFFFF"/>
            </a:solidFill>
          </a:endParaRPr>
        </a:p>
      </dsp:txBody>
      <dsp:txXfrm>
        <a:off x="3473260" y="2069104"/>
        <a:ext cx="2270502" cy="2270502"/>
      </dsp:txXfrm>
    </dsp:sp>
    <dsp:sp modelId="{50DEED78-9B76-416C-91D7-2A31D548BE21}">
      <dsp:nvSpPr>
        <dsp:cNvPr id="0" name=""/>
        <dsp:cNvSpPr/>
      </dsp:nvSpPr>
      <dsp:spPr>
        <a:xfrm>
          <a:off x="3813836" y="2127"/>
          <a:ext cx="1589351" cy="1589351"/>
        </a:xfrm>
        <a:prstGeom prst="ellips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altLang="zh-CN" sz="2000" b="1" kern="1200" dirty="0" smtClean="0">
              <a:solidFill>
                <a:srgbClr val="000000"/>
              </a:solidFill>
            </a:rPr>
            <a:t>low-cost</a:t>
          </a:r>
        </a:p>
      </dsp:txBody>
      <dsp:txXfrm>
        <a:off x="3813836" y="2127"/>
        <a:ext cx="1589351" cy="1589351"/>
      </dsp:txXfrm>
    </dsp:sp>
    <dsp:sp modelId="{7B773145-D202-46E5-9715-9B7BECD3CB21}">
      <dsp:nvSpPr>
        <dsp:cNvPr id="0" name=""/>
        <dsp:cNvSpPr/>
      </dsp:nvSpPr>
      <dsp:spPr>
        <a:xfrm>
          <a:off x="6221388" y="2409680"/>
          <a:ext cx="1589351" cy="1589351"/>
        </a:xfrm>
        <a:prstGeom prst="ellipse">
          <a:avLst/>
        </a:prstGeom>
        <a:gradFill rotWithShape="0">
          <a:gsLst>
            <a:gs pos="0">
              <a:schemeClr val="accent5">
                <a:hueOff val="-3311292"/>
                <a:satOff val="13270"/>
                <a:lumOff val="2876"/>
                <a:alphaOff val="0"/>
                <a:shade val="51000"/>
                <a:satMod val="130000"/>
              </a:schemeClr>
            </a:gs>
            <a:gs pos="80000">
              <a:schemeClr val="accent5">
                <a:hueOff val="-3311292"/>
                <a:satOff val="13270"/>
                <a:lumOff val="2876"/>
                <a:alphaOff val="0"/>
                <a:shade val="93000"/>
                <a:satMod val="130000"/>
              </a:schemeClr>
            </a:gs>
            <a:gs pos="100000">
              <a:schemeClr val="accent5">
                <a:hueOff val="-3311292"/>
                <a:satOff val="13270"/>
                <a:lumOff val="287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altLang="zh-CN" sz="2000" b="1" kern="1200" baseline="0" dirty="0" smtClean="0">
              <a:solidFill>
                <a:srgbClr val="000000"/>
              </a:solidFill>
            </a:rPr>
            <a:t>sensitive</a:t>
          </a:r>
          <a:endParaRPr lang="zh-CN" altLang="en-US" sz="2000" b="1" kern="1200" baseline="0" dirty="0" smtClean="0">
            <a:solidFill>
              <a:srgbClr val="000000"/>
            </a:solidFill>
          </a:endParaRPr>
        </a:p>
      </dsp:txBody>
      <dsp:txXfrm>
        <a:off x="6221388" y="2409680"/>
        <a:ext cx="1589351" cy="1589351"/>
      </dsp:txXfrm>
    </dsp:sp>
    <dsp:sp modelId="{91C8CF1B-288F-4E9F-92B8-8BF65A7AFFBC}">
      <dsp:nvSpPr>
        <dsp:cNvPr id="0" name=""/>
        <dsp:cNvSpPr/>
      </dsp:nvSpPr>
      <dsp:spPr>
        <a:xfrm>
          <a:off x="3813836" y="4817232"/>
          <a:ext cx="1589351" cy="1589351"/>
        </a:xfrm>
        <a:prstGeom prst="ellipse">
          <a:avLst/>
        </a:prstGeom>
        <a:gradFill rotWithShape="0">
          <a:gsLst>
            <a:gs pos="0">
              <a:schemeClr val="accent5">
                <a:hueOff val="-6622584"/>
                <a:satOff val="26541"/>
                <a:lumOff val="5752"/>
                <a:alphaOff val="0"/>
                <a:shade val="51000"/>
                <a:satMod val="130000"/>
              </a:schemeClr>
            </a:gs>
            <a:gs pos="80000">
              <a:schemeClr val="accent5">
                <a:hueOff val="-6622584"/>
                <a:satOff val="26541"/>
                <a:lumOff val="5752"/>
                <a:alphaOff val="0"/>
                <a:shade val="93000"/>
                <a:satMod val="130000"/>
              </a:schemeClr>
            </a:gs>
            <a:gs pos="100000">
              <a:schemeClr val="accent5">
                <a:hueOff val="-6622584"/>
                <a:satOff val="26541"/>
                <a:lumOff val="5752"/>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altLang="zh-CN" sz="2000" b="1" kern="1200" baseline="0" dirty="0" smtClean="0">
              <a:solidFill>
                <a:srgbClr val="000000"/>
              </a:solidFill>
            </a:rPr>
            <a:t>reusable</a:t>
          </a:r>
          <a:endParaRPr lang="zh-CN" altLang="en-US" sz="2000" b="1" kern="1200" baseline="0" dirty="0">
            <a:solidFill>
              <a:srgbClr val="000000"/>
            </a:solidFill>
          </a:endParaRPr>
        </a:p>
      </dsp:txBody>
      <dsp:txXfrm>
        <a:off x="3813836" y="4817232"/>
        <a:ext cx="1589351" cy="1589351"/>
      </dsp:txXfrm>
    </dsp:sp>
    <dsp:sp modelId="{CA7F8B41-A367-441E-9B9D-CCDA9270BAEE}">
      <dsp:nvSpPr>
        <dsp:cNvPr id="0" name=""/>
        <dsp:cNvSpPr/>
      </dsp:nvSpPr>
      <dsp:spPr>
        <a:xfrm>
          <a:off x="1406283" y="2409680"/>
          <a:ext cx="1589351" cy="1589351"/>
        </a:xfrm>
        <a:prstGeom prst="ellipse">
          <a:avLst/>
        </a:prstGeom>
        <a:gradFill rotWithShape="0">
          <a:gsLst>
            <a:gs pos="0">
              <a:schemeClr val="accent5">
                <a:hueOff val="-9933876"/>
                <a:satOff val="39811"/>
                <a:lumOff val="8628"/>
                <a:alphaOff val="0"/>
                <a:shade val="51000"/>
                <a:satMod val="130000"/>
              </a:schemeClr>
            </a:gs>
            <a:gs pos="80000">
              <a:schemeClr val="accent5">
                <a:hueOff val="-9933876"/>
                <a:satOff val="39811"/>
                <a:lumOff val="8628"/>
                <a:alphaOff val="0"/>
                <a:shade val="93000"/>
                <a:satMod val="130000"/>
              </a:schemeClr>
            </a:gs>
            <a:gs pos="100000">
              <a:schemeClr val="accent5">
                <a:hueOff val="-9933876"/>
                <a:satOff val="39811"/>
                <a:lumOff val="862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altLang="zh-CN" sz="1800" b="1" kern="1200" baseline="0" dirty="0" smtClean="0">
              <a:solidFill>
                <a:srgbClr val="000000"/>
              </a:solidFill>
            </a:rPr>
            <a:t>integrated</a:t>
          </a:r>
        </a:p>
      </dsp:txBody>
      <dsp:txXfrm>
        <a:off x="1406283" y="2409680"/>
        <a:ext cx="1589351" cy="1589351"/>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39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zh-CN" altLang="en-US"/>
          </a:p>
        </p:txBody>
      </p:sp>
      <p:sp>
        <p:nvSpPr>
          <p:cNvPr id="12390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ltLang="zh-CN"/>
          </a:p>
        </p:txBody>
      </p:sp>
      <p:sp>
        <p:nvSpPr>
          <p:cNvPr id="1239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2390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2391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ltLang="zh-CN"/>
          </a:p>
        </p:txBody>
      </p:sp>
      <p:sp>
        <p:nvSpPr>
          <p:cNvPr id="12391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50E886E3-23B4-413F-B0A8-7888E3166347}" type="slidenum">
              <a:rPr lang="zh-CN" altLang="en-US"/>
              <a:pPr/>
              <a:t>‹#›</a:t>
            </a:fld>
            <a:endParaRPr lang="en-US" altLang="zh-CN"/>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C31A1C80-73CB-419D-B9E2-56B5B7D89F89}" type="slidenum">
              <a:rPr lang="zh-CN" altLang="en-US" smtClean="0"/>
              <a:pPr/>
              <a:t>4</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sz="1200" kern="1200" baseline="0" dirty="0" smtClean="0">
                <a:solidFill>
                  <a:schemeClr val="tx1"/>
                </a:solidFill>
                <a:latin typeface="Arial" charset="0"/>
                <a:ea typeface="+mn-ea"/>
                <a:cs typeface="+mn-cs"/>
              </a:rPr>
              <a:t>Optical fibers are ideal media to guide light for the excitation of the surface </a:t>
            </a:r>
            <a:r>
              <a:rPr lang="en-US" altLang="zh-CN" sz="1200" kern="1200" baseline="0" dirty="0" err="1" smtClean="0">
                <a:solidFill>
                  <a:schemeClr val="tx1"/>
                </a:solidFill>
                <a:latin typeface="Arial" charset="0"/>
                <a:ea typeface="+mn-ea"/>
                <a:cs typeface="+mn-cs"/>
              </a:rPr>
              <a:t>plasmon</a:t>
            </a:r>
            <a:r>
              <a:rPr lang="en-US" altLang="zh-CN" sz="1200" kern="1200" baseline="0" dirty="0" smtClean="0">
                <a:solidFill>
                  <a:schemeClr val="tx1"/>
                </a:solidFill>
                <a:latin typeface="Arial" charset="0"/>
                <a:ea typeface="+mn-ea"/>
                <a:cs typeface="+mn-cs"/>
              </a:rPr>
              <a:t> wave</a:t>
            </a:r>
          </a:p>
          <a:p>
            <a:r>
              <a:rPr lang="en-US" altLang="zh-CN" sz="1200" kern="1200" baseline="0" dirty="0" smtClean="0">
                <a:solidFill>
                  <a:schemeClr val="tx1"/>
                </a:solidFill>
                <a:latin typeface="Arial" charset="0"/>
                <a:ea typeface="+mn-ea"/>
                <a:cs typeface="+mn-cs"/>
              </a:rPr>
              <a:t>use single mode fiber with polished and metal-coated tip</a:t>
            </a:r>
          </a:p>
          <a:p>
            <a:r>
              <a:rPr lang="en-US" altLang="zh-CN" sz="1200" kern="1200" baseline="0" dirty="0" smtClean="0">
                <a:solidFill>
                  <a:schemeClr val="tx1"/>
                </a:solidFill>
                <a:latin typeface="Arial" charset="0"/>
                <a:ea typeface="+mn-ea"/>
                <a:cs typeface="+mn-cs"/>
              </a:rPr>
              <a:t>the fiber tip can be optimized using micro-fabrication technology to etch a micro-cone into the polished end of the fiber as to form a micro-prism</a:t>
            </a:r>
          </a:p>
          <a:p>
            <a:endParaRPr lang="zh-CN" altLang="en-US" dirty="0"/>
          </a:p>
        </p:txBody>
      </p:sp>
      <p:sp>
        <p:nvSpPr>
          <p:cNvPr id="4" name="灯片编号占位符 3"/>
          <p:cNvSpPr>
            <a:spLocks noGrp="1"/>
          </p:cNvSpPr>
          <p:nvPr>
            <p:ph type="sldNum" sz="quarter" idx="10"/>
          </p:nvPr>
        </p:nvSpPr>
        <p:spPr/>
        <p:txBody>
          <a:bodyPr/>
          <a:lstStyle/>
          <a:p>
            <a:fld id="{50E886E3-23B4-413F-B0A8-7888E3166347}" type="slidenum">
              <a:rPr lang="zh-CN" altLang="en-US" smtClean="0"/>
              <a:pPr/>
              <a:t>16</a:t>
            </a:fld>
            <a:endParaRPr lang="en-US"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dirty="0" smtClean="0"/>
              <a:t>interfere</a:t>
            </a:r>
            <a:endParaRPr lang="zh-CN" altLang="en-US" dirty="0"/>
          </a:p>
        </p:txBody>
      </p:sp>
      <p:sp>
        <p:nvSpPr>
          <p:cNvPr id="4" name="灯片编号占位符 3"/>
          <p:cNvSpPr>
            <a:spLocks noGrp="1"/>
          </p:cNvSpPr>
          <p:nvPr>
            <p:ph type="sldNum" sz="quarter" idx="10"/>
          </p:nvPr>
        </p:nvSpPr>
        <p:spPr/>
        <p:txBody>
          <a:bodyPr/>
          <a:lstStyle/>
          <a:p>
            <a:fld id="{50E886E3-23B4-413F-B0A8-7888E3166347}" type="slidenum">
              <a:rPr lang="zh-CN" altLang="en-US" smtClean="0"/>
              <a:pPr/>
              <a:t>20</a:t>
            </a:fld>
            <a:endParaRPr lang="en-US" altLang="zh-CN"/>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grpSp>
        <p:nvGrpSpPr>
          <p:cNvPr id="3203" name="Group 131"/>
          <p:cNvGrpSpPr>
            <a:grpSpLocks/>
          </p:cNvGrpSpPr>
          <p:nvPr/>
        </p:nvGrpSpPr>
        <p:grpSpPr bwMode="auto">
          <a:xfrm flipH="1">
            <a:off x="12700" y="692150"/>
            <a:ext cx="9093200" cy="6165850"/>
            <a:chOff x="0" y="436"/>
            <a:chExt cx="5760" cy="3884"/>
          </a:xfrm>
        </p:grpSpPr>
        <p:sp>
          <p:nvSpPr>
            <p:cNvPr id="3204" name="Line 132"/>
            <p:cNvSpPr>
              <a:spLocks noChangeShapeType="1"/>
            </p:cNvSpPr>
            <p:nvPr userDrawn="1"/>
          </p:nvSpPr>
          <p:spPr bwMode="gray">
            <a:xfrm>
              <a:off x="1472" y="448"/>
              <a:ext cx="4288" cy="2946"/>
            </a:xfrm>
            <a:prstGeom prst="line">
              <a:avLst/>
            </a:prstGeom>
            <a:noFill/>
            <a:ln w="3175">
              <a:solidFill>
                <a:srgbClr val="FFFFFF"/>
              </a:solidFill>
              <a:round/>
              <a:headEnd type="none" w="sm" len="sm"/>
              <a:tailEnd type="none" w="sm" len="sm"/>
            </a:ln>
            <a:effectLst/>
          </p:spPr>
          <p:txBody>
            <a:bodyPr wrap="none" anchor="ctr"/>
            <a:lstStyle/>
            <a:p>
              <a:endParaRPr lang="zh-CN" altLang="en-US"/>
            </a:p>
          </p:txBody>
        </p:sp>
        <p:sp>
          <p:nvSpPr>
            <p:cNvPr id="3205" name="Line 133"/>
            <p:cNvSpPr>
              <a:spLocks noChangeShapeType="1"/>
            </p:cNvSpPr>
            <p:nvPr userDrawn="1"/>
          </p:nvSpPr>
          <p:spPr bwMode="gray">
            <a:xfrm>
              <a:off x="1472" y="448"/>
              <a:ext cx="4288" cy="3471"/>
            </a:xfrm>
            <a:prstGeom prst="line">
              <a:avLst/>
            </a:prstGeom>
            <a:noFill/>
            <a:ln w="3175">
              <a:solidFill>
                <a:srgbClr val="FFFFFF"/>
              </a:solidFill>
              <a:round/>
              <a:headEnd type="none" w="sm" len="sm"/>
              <a:tailEnd type="none" w="sm" len="sm"/>
            </a:ln>
            <a:effectLst/>
          </p:spPr>
          <p:txBody>
            <a:bodyPr wrap="none" anchor="ctr"/>
            <a:lstStyle/>
            <a:p>
              <a:endParaRPr lang="zh-CN" altLang="en-US"/>
            </a:p>
          </p:txBody>
        </p:sp>
        <p:sp>
          <p:nvSpPr>
            <p:cNvPr id="3206" name="Line 134"/>
            <p:cNvSpPr>
              <a:spLocks noChangeShapeType="1"/>
            </p:cNvSpPr>
            <p:nvPr userDrawn="1"/>
          </p:nvSpPr>
          <p:spPr bwMode="gray">
            <a:xfrm>
              <a:off x="1472" y="448"/>
              <a:ext cx="4067" cy="3872"/>
            </a:xfrm>
            <a:prstGeom prst="line">
              <a:avLst/>
            </a:prstGeom>
            <a:noFill/>
            <a:ln w="3175">
              <a:solidFill>
                <a:srgbClr val="FFFFFF"/>
              </a:solidFill>
              <a:round/>
              <a:headEnd type="none" w="sm" len="sm"/>
              <a:tailEnd type="none" w="sm" len="sm"/>
            </a:ln>
            <a:effectLst/>
          </p:spPr>
          <p:txBody>
            <a:bodyPr wrap="none" anchor="ctr"/>
            <a:lstStyle/>
            <a:p>
              <a:endParaRPr lang="zh-CN" altLang="en-US"/>
            </a:p>
          </p:txBody>
        </p:sp>
        <p:sp>
          <p:nvSpPr>
            <p:cNvPr id="3207" name="Line 135"/>
            <p:cNvSpPr>
              <a:spLocks noChangeShapeType="1"/>
            </p:cNvSpPr>
            <p:nvPr userDrawn="1"/>
          </p:nvSpPr>
          <p:spPr bwMode="gray">
            <a:xfrm>
              <a:off x="1472" y="448"/>
              <a:ext cx="3407" cy="3872"/>
            </a:xfrm>
            <a:prstGeom prst="line">
              <a:avLst/>
            </a:prstGeom>
            <a:noFill/>
            <a:ln w="3175">
              <a:solidFill>
                <a:srgbClr val="FFFFFF"/>
              </a:solidFill>
              <a:round/>
              <a:headEnd type="none" w="sm" len="sm"/>
              <a:tailEnd type="none" w="sm" len="sm"/>
            </a:ln>
            <a:effectLst/>
          </p:spPr>
          <p:txBody>
            <a:bodyPr wrap="none" anchor="ctr"/>
            <a:lstStyle/>
            <a:p>
              <a:endParaRPr lang="zh-CN" altLang="en-US"/>
            </a:p>
          </p:txBody>
        </p:sp>
        <p:sp>
          <p:nvSpPr>
            <p:cNvPr id="3208" name="Line 136"/>
            <p:cNvSpPr>
              <a:spLocks noChangeShapeType="1"/>
            </p:cNvSpPr>
            <p:nvPr userDrawn="1"/>
          </p:nvSpPr>
          <p:spPr bwMode="gray">
            <a:xfrm>
              <a:off x="1472" y="448"/>
              <a:ext cx="2787" cy="3872"/>
            </a:xfrm>
            <a:prstGeom prst="line">
              <a:avLst/>
            </a:prstGeom>
            <a:noFill/>
            <a:ln w="3175">
              <a:solidFill>
                <a:srgbClr val="FFFFFF"/>
              </a:solidFill>
              <a:round/>
              <a:headEnd type="none" w="sm" len="sm"/>
              <a:tailEnd type="none" w="sm" len="sm"/>
            </a:ln>
            <a:effectLst/>
          </p:spPr>
          <p:txBody>
            <a:bodyPr wrap="none" anchor="ctr"/>
            <a:lstStyle/>
            <a:p>
              <a:endParaRPr lang="zh-CN" altLang="en-US"/>
            </a:p>
          </p:txBody>
        </p:sp>
        <p:sp>
          <p:nvSpPr>
            <p:cNvPr id="3209" name="Line 137"/>
            <p:cNvSpPr>
              <a:spLocks noChangeShapeType="1"/>
            </p:cNvSpPr>
            <p:nvPr userDrawn="1"/>
          </p:nvSpPr>
          <p:spPr bwMode="gray">
            <a:xfrm>
              <a:off x="1472" y="448"/>
              <a:ext cx="2162" cy="3872"/>
            </a:xfrm>
            <a:prstGeom prst="line">
              <a:avLst/>
            </a:prstGeom>
            <a:noFill/>
            <a:ln w="3175">
              <a:solidFill>
                <a:srgbClr val="FFFFFF"/>
              </a:solidFill>
              <a:round/>
              <a:headEnd type="none" w="sm" len="sm"/>
              <a:tailEnd type="none" w="sm" len="sm"/>
            </a:ln>
            <a:effectLst/>
          </p:spPr>
          <p:txBody>
            <a:bodyPr wrap="none" anchor="ctr"/>
            <a:lstStyle/>
            <a:p>
              <a:endParaRPr lang="zh-CN" altLang="en-US"/>
            </a:p>
          </p:txBody>
        </p:sp>
        <p:sp>
          <p:nvSpPr>
            <p:cNvPr id="3210" name="Line 138"/>
            <p:cNvSpPr>
              <a:spLocks noChangeShapeType="1"/>
            </p:cNvSpPr>
            <p:nvPr userDrawn="1"/>
          </p:nvSpPr>
          <p:spPr bwMode="gray">
            <a:xfrm>
              <a:off x="1472" y="448"/>
              <a:ext cx="1612" cy="3872"/>
            </a:xfrm>
            <a:prstGeom prst="line">
              <a:avLst/>
            </a:prstGeom>
            <a:noFill/>
            <a:ln w="3175">
              <a:solidFill>
                <a:srgbClr val="FFFFFF"/>
              </a:solidFill>
              <a:round/>
              <a:headEnd type="none" w="sm" len="sm"/>
              <a:tailEnd type="none" w="sm" len="sm"/>
            </a:ln>
            <a:effectLst/>
          </p:spPr>
          <p:txBody>
            <a:bodyPr wrap="none" anchor="ctr"/>
            <a:lstStyle/>
            <a:p>
              <a:endParaRPr lang="zh-CN" altLang="en-US"/>
            </a:p>
          </p:txBody>
        </p:sp>
        <p:sp>
          <p:nvSpPr>
            <p:cNvPr id="3211" name="Line 139"/>
            <p:cNvSpPr>
              <a:spLocks noChangeShapeType="1"/>
            </p:cNvSpPr>
            <p:nvPr userDrawn="1"/>
          </p:nvSpPr>
          <p:spPr bwMode="gray">
            <a:xfrm>
              <a:off x="1472" y="448"/>
              <a:ext cx="1065" cy="3872"/>
            </a:xfrm>
            <a:prstGeom prst="line">
              <a:avLst/>
            </a:prstGeom>
            <a:noFill/>
            <a:ln w="3175">
              <a:solidFill>
                <a:srgbClr val="FFFFFF"/>
              </a:solidFill>
              <a:round/>
              <a:headEnd type="none" w="sm" len="sm"/>
              <a:tailEnd type="none" w="sm" len="sm"/>
            </a:ln>
            <a:effectLst/>
          </p:spPr>
          <p:txBody>
            <a:bodyPr wrap="none" anchor="ctr"/>
            <a:lstStyle/>
            <a:p>
              <a:endParaRPr lang="zh-CN" altLang="en-US"/>
            </a:p>
          </p:txBody>
        </p:sp>
        <p:sp>
          <p:nvSpPr>
            <p:cNvPr id="3212" name="Line 140"/>
            <p:cNvSpPr>
              <a:spLocks noChangeShapeType="1"/>
            </p:cNvSpPr>
            <p:nvPr userDrawn="1"/>
          </p:nvSpPr>
          <p:spPr bwMode="gray">
            <a:xfrm>
              <a:off x="1472" y="448"/>
              <a:ext cx="514" cy="3872"/>
            </a:xfrm>
            <a:prstGeom prst="line">
              <a:avLst/>
            </a:prstGeom>
            <a:noFill/>
            <a:ln w="3175">
              <a:solidFill>
                <a:srgbClr val="FFFFFF"/>
              </a:solidFill>
              <a:round/>
              <a:headEnd type="none" w="sm" len="sm"/>
              <a:tailEnd type="none" w="sm" len="sm"/>
            </a:ln>
            <a:effectLst/>
          </p:spPr>
          <p:txBody>
            <a:bodyPr wrap="none" anchor="ctr"/>
            <a:lstStyle/>
            <a:p>
              <a:endParaRPr lang="zh-CN" altLang="en-US"/>
            </a:p>
          </p:txBody>
        </p:sp>
        <p:sp>
          <p:nvSpPr>
            <p:cNvPr id="3213" name="Line 141"/>
            <p:cNvSpPr>
              <a:spLocks noChangeShapeType="1"/>
            </p:cNvSpPr>
            <p:nvPr userDrawn="1"/>
          </p:nvSpPr>
          <p:spPr bwMode="gray">
            <a:xfrm>
              <a:off x="1472" y="448"/>
              <a:ext cx="0" cy="3872"/>
            </a:xfrm>
            <a:prstGeom prst="line">
              <a:avLst/>
            </a:prstGeom>
            <a:noFill/>
            <a:ln w="3175">
              <a:solidFill>
                <a:srgbClr val="FFFFFF"/>
              </a:solidFill>
              <a:round/>
              <a:headEnd type="none" w="sm" len="sm"/>
              <a:tailEnd type="none" w="sm" len="sm"/>
            </a:ln>
            <a:effectLst/>
          </p:spPr>
          <p:txBody>
            <a:bodyPr wrap="none" anchor="ctr"/>
            <a:lstStyle/>
            <a:p>
              <a:endParaRPr lang="zh-CN" altLang="en-US"/>
            </a:p>
          </p:txBody>
        </p:sp>
        <p:sp>
          <p:nvSpPr>
            <p:cNvPr id="3214" name="Line 142"/>
            <p:cNvSpPr>
              <a:spLocks noChangeShapeType="1"/>
            </p:cNvSpPr>
            <p:nvPr userDrawn="1"/>
          </p:nvSpPr>
          <p:spPr bwMode="gray">
            <a:xfrm>
              <a:off x="1472" y="448"/>
              <a:ext cx="4288" cy="2549"/>
            </a:xfrm>
            <a:prstGeom prst="line">
              <a:avLst/>
            </a:prstGeom>
            <a:noFill/>
            <a:ln w="3175">
              <a:solidFill>
                <a:srgbClr val="FFFFFF"/>
              </a:solidFill>
              <a:round/>
              <a:headEnd type="none" w="sm" len="sm"/>
              <a:tailEnd type="none" w="sm" len="sm"/>
            </a:ln>
            <a:effectLst/>
          </p:spPr>
          <p:txBody>
            <a:bodyPr wrap="none" anchor="ctr"/>
            <a:lstStyle/>
            <a:p>
              <a:endParaRPr lang="zh-CN" altLang="en-US"/>
            </a:p>
          </p:txBody>
        </p:sp>
        <p:sp>
          <p:nvSpPr>
            <p:cNvPr id="3215" name="Line 143"/>
            <p:cNvSpPr>
              <a:spLocks noChangeShapeType="1"/>
            </p:cNvSpPr>
            <p:nvPr userDrawn="1"/>
          </p:nvSpPr>
          <p:spPr bwMode="gray">
            <a:xfrm>
              <a:off x="1472" y="448"/>
              <a:ext cx="4288" cy="2195"/>
            </a:xfrm>
            <a:prstGeom prst="line">
              <a:avLst/>
            </a:prstGeom>
            <a:noFill/>
            <a:ln w="3175">
              <a:solidFill>
                <a:srgbClr val="FFFFFF"/>
              </a:solidFill>
              <a:round/>
              <a:headEnd type="none" w="sm" len="sm"/>
              <a:tailEnd type="none" w="sm" len="sm"/>
            </a:ln>
            <a:effectLst/>
          </p:spPr>
          <p:txBody>
            <a:bodyPr wrap="none" anchor="ctr"/>
            <a:lstStyle/>
            <a:p>
              <a:endParaRPr lang="zh-CN" altLang="en-US"/>
            </a:p>
          </p:txBody>
        </p:sp>
        <p:sp>
          <p:nvSpPr>
            <p:cNvPr id="3216" name="Line 144"/>
            <p:cNvSpPr>
              <a:spLocks noChangeShapeType="1"/>
            </p:cNvSpPr>
            <p:nvPr userDrawn="1"/>
          </p:nvSpPr>
          <p:spPr bwMode="gray">
            <a:xfrm>
              <a:off x="1472" y="448"/>
              <a:ext cx="4288" cy="1891"/>
            </a:xfrm>
            <a:prstGeom prst="line">
              <a:avLst/>
            </a:prstGeom>
            <a:noFill/>
            <a:ln w="3175">
              <a:solidFill>
                <a:srgbClr val="FFFFFF"/>
              </a:solidFill>
              <a:round/>
              <a:headEnd type="none" w="sm" len="sm"/>
              <a:tailEnd type="none" w="sm" len="sm"/>
            </a:ln>
            <a:effectLst/>
          </p:spPr>
          <p:txBody>
            <a:bodyPr wrap="none" anchor="ctr"/>
            <a:lstStyle/>
            <a:p>
              <a:endParaRPr lang="zh-CN" altLang="en-US"/>
            </a:p>
          </p:txBody>
        </p:sp>
        <p:sp>
          <p:nvSpPr>
            <p:cNvPr id="3217" name="Line 145"/>
            <p:cNvSpPr>
              <a:spLocks noChangeShapeType="1"/>
            </p:cNvSpPr>
            <p:nvPr userDrawn="1"/>
          </p:nvSpPr>
          <p:spPr bwMode="gray">
            <a:xfrm>
              <a:off x="1472" y="448"/>
              <a:ext cx="4288" cy="1584"/>
            </a:xfrm>
            <a:prstGeom prst="line">
              <a:avLst/>
            </a:prstGeom>
            <a:noFill/>
            <a:ln w="3175">
              <a:solidFill>
                <a:srgbClr val="FFFFFF"/>
              </a:solidFill>
              <a:round/>
              <a:headEnd type="none" w="sm" len="sm"/>
              <a:tailEnd type="none" w="sm" len="sm"/>
            </a:ln>
            <a:effectLst/>
          </p:spPr>
          <p:txBody>
            <a:bodyPr wrap="none" anchor="ctr"/>
            <a:lstStyle/>
            <a:p>
              <a:endParaRPr lang="zh-CN" altLang="en-US"/>
            </a:p>
          </p:txBody>
        </p:sp>
        <p:sp>
          <p:nvSpPr>
            <p:cNvPr id="3218" name="Line 146"/>
            <p:cNvSpPr>
              <a:spLocks noChangeShapeType="1"/>
            </p:cNvSpPr>
            <p:nvPr userDrawn="1"/>
          </p:nvSpPr>
          <p:spPr bwMode="gray">
            <a:xfrm>
              <a:off x="1515" y="462"/>
              <a:ext cx="4245" cy="1307"/>
            </a:xfrm>
            <a:prstGeom prst="line">
              <a:avLst/>
            </a:prstGeom>
            <a:noFill/>
            <a:ln w="3175">
              <a:solidFill>
                <a:srgbClr val="FFFFFF"/>
              </a:solidFill>
              <a:round/>
              <a:headEnd type="none" w="sm" len="sm"/>
              <a:tailEnd type="none" w="sm" len="sm"/>
            </a:ln>
            <a:effectLst/>
          </p:spPr>
          <p:txBody>
            <a:bodyPr wrap="none" anchor="ctr"/>
            <a:lstStyle/>
            <a:p>
              <a:endParaRPr lang="zh-CN" altLang="en-US"/>
            </a:p>
          </p:txBody>
        </p:sp>
        <p:sp>
          <p:nvSpPr>
            <p:cNvPr id="3219" name="Line 147"/>
            <p:cNvSpPr>
              <a:spLocks noChangeShapeType="1"/>
            </p:cNvSpPr>
            <p:nvPr userDrawn="1"/>
          </p:nvSpPr>
          <p:spPr bwMode="gray">
            <a:xfrm>
              <a:off x="1472" y="448"/>
              <a:ext cx="4288" cy="1057"/>
            </a:xfrm>
            <a:prstGeom prst="line">
              <a:avLst/>
            </a:prstGeom>
            <a:noFill/>
            <a:ln w="3175">
              <a:solidFill>
                <a:srgbClr val="FFFFFF"/>
              </a:solidFill>
              <a:round/>
              <a:headEnd type="none" w="sm" len="sm"/>
              <a:tailEnd type="none" w="sm" len="sm"/>
            </a:ln>
            <a:effectLst/>
          </p:spPr>
          <p:txBody>
            <a:bodyPr wrap="none" anchor="ctr"/>
            <a:lstStyle/>
            <a:p>
              <a:endParaRPr lang="zh-CN" altLang="en-US"/>
            </a:p>
          </p:txBody>
        </p:sp>
        <p:sp>
          <p:nvSpPr>
            <p:cNvPr id="3220" name="Line 148"/>
            <p:cNvSpPr>
              <a:spLocks noChangeShapeType="1"/>
            </p:cNvSpPr>
            <p:nvPr userDrawn="1"/>
          </p:nvSpPr>
          <p:spPr bwMode="gray">
            <a:xfrm>
              <a:off x="1472" y="448"/>
              <a:ext cx="4288" cy="833"/>
            </a:xfrm>
            <a:prstGeom prst="line">
              <a:avLst/>
            </a:prstGeom>
            <a:noFill/>
            <a:ln w="3175">
              <a:solidFill>
                <a:srgbClr val="FFFFFF"/>
              </a:solidFill>
              <a:round/>
              <a:headEnd type="none" w="sm" len="sm"/>
              <a:tailEnd type="none" w="sm" len="sm"/>
            </a:ln>
            <a:effectLst/>
          </p:spPr>
          <p:txBody>
            <a:bodyPr wrap="none" anchor="ctr"/>
            <a:lstStyle/>
            <a:p>
              <a:endParaRPr lang="zh-CN" altLang="en-US"/>
            </a:p>
          </p:txBody>
        </p:sp>
        <p:sp>
          <p:nvSpPr>
            <p:cNvPr id="3221" name="Line 149"/>
            <p:cNvSpPr>
              <a:spLocks noChangeShapeType="1"/>
            </p:cNvSpPr>
            <p:nvPr userDrawn="1"/>
          </p:nvSpPr>
          <p:spPr bwMode="gray">
            <a:xfrm>
              <a:off x="1472" y="448"/>
              <a:ext cx="4288" cy="613"/>
            </a:xfrm>
            <a:prstGeom prst="line">
              <a:avLst/>
            </a:prstGeom>
            <a:noFill/>
            <a:ln w="3175">
              <a:solidFill>
                <a:srgbClr val="FFFFFF"/>
              </a:solidFill>
              <a:round/>
              <a:headEnd type="none" w="sm" len="sm"/>
              <a:tailEnd type="none" w="sm" len="sm"/>
            </a:ln>
            <a:effectLst/>
          </p:spPr>
          <p:txBody>
            <a:bodyPr wrap="none" anchor="ctr"/>
            <a:lstStyle/>
            <a:p>
              <a:endParaRPr lang="zh-CN" altLang="en-US"/>
            </a:p>
          </p:txBody>
        </p:sp>
        <p:sp>
          <p:nvSpPr>
            <p:cNvPr id="3222" name="Line 150"/>
            <p:cNvSpPr>
              <a:spLocks noChangeShapeType="1"/>
            </p:cNvSpPr>
            <p:nvPr userDrawn="1"/>
          </p:nvSpPr>
          <p:spPr bwMode="gray">
            <a:xfrm>
              <a:off x="1472" y="448"/>
              <a:ext cx="4288" cy="438"/>
            </a:xfrm>
            <a:prstGeom prst="line">
              <a:avLst/>
            </a:prstGeom>
            <a:noFill/>
            <a:ln w="3175">
              <a:solidFill>
                <a:srgbClr val="FFFFFF"/>
              </a:solidFill>
              <a:round/>
              <a:headEnd type="none" w="sm" len="sm"/>
              <a:tailEnd type="none" w="sm" len="sm"/>
            </a:ln>
            <a:effectLst/>
          </p:spPr>
          <p:txBody>
            <a:bodyPr wrap="none" anchor="ctr"/>
            <a:lstStyle/>
            <a:p>
              <a:endParaRPr lang="zh-CN" altLang="en-US"/>
            </a:p>
          </p:txBody>
        </p:sp>
        <p:sp>
          <p:nvSpPr>
            <p:cNvPr id="3223" name="Line 151"/>
            <p:cNvSpPr>
              <a:spLocks noChangeShapeType="1"/>
            </p:cNvSpPr>
            <p:nvPr userDrawn="1"/>
          </p:nvSpPr>
          <p:spPr bwMode="gray">
            <a:xfrm>
              <a:off x="1472" y="448"/>
              <a:ext cx="4288" cy="259"/>
            </a:xfrm>
            <a:prstGeom prst="line">
              <a:avLst/>
            </a:prstGeom>
            <a:noFill/>
            <a:ln w="3175">
              <a:solidFill>
                <a:srgbClr val="FFFFFF"/>
              </a:solidFill>
              <a:round/>
              <a:headEnd type="none" w="sm" len="sm"/>
              <a:tailEnd type="none" w="sm" len="sm"/>
            </a:ln>
            <a:effectLst/>
          </p:spPr>
          <p:txBody>
            <a:bodyPr wrap="none" anchor="ctr"/>
            <a:lstStyle/>
            <a:p>
              <a:endParaRPr lang="zh-CN" altLang="en-US"/>
            </a:p>
          </p:txBody>
        </p:sp>
        <p:sp>
          <p:nvSpPr>
            <p:cNvPr id="3224" name="Line 152"/>
            <p:cNvSpPr>
              <a:spLocks noChangeShapeType="1"/>
            </p:cNvSpPr>
            <p:nvPr userDrawn="1"/>
          </p:nvSpPr>
          <p:spPr bwMode="gray">
            <a:xfrm>
              <a:off x="1472" y="448"/>
              <a:ext cx="4288" cy="130"/>
            </a:xfrm>
            <a:prstGeom prst="line">
              <a:avLst/>
            </a:prstGeom>
            <a:noFill/>
            <a:ln w="3175">
              <a:solidFill>
                <a:srgbClr val="FFFFFF"/>
              </a:solidFill>
              <a:round/>
              <a:headEnd type="none" w="sm" len="sm"/>
              <a:tailEnd type="none" w="sm" len="sm"/>
            </a:ln>
            <a:effectLst/>
          </p:spPr>
          <p:txBody>
            <a:bodyPr wrap="none" anchor="ctr"/>
            <a:lstStyle/>
            <a:p>
              <a:endParaRPr lang="zh-CN" altLang="en-US"/>
            </a:p>
          </p:txBody>
        </p:sp>
        <p:sp>
          <p:nvSpPr>
            <p:cNvPr id="3225" name="Line 153"/>
            <p:cNvSpPr>
              <a:spLocks noChangeShapeType="1"/>
            </p:cNvSpPr>
            <p:nvPr userDrawn="1"/>
          </p:nvSpPr>
          <p:spPr bwMode="gray">
            <a:xfrm flipH="1">
              <a:off x="0" y="449"/>
              <a:ext cx="1474" cy="0"/>
            </a:xfrm>
            <a:prstGeom prst="line">
              <a:avLst/>
            </a:prstGeom>
            <a:noFill/>
            <a:ln w="3175">
              <a:solidFill>
                <a:srgbClr val="FFFFFF"/>
              </a:solidFill>
              <a:round/>
              <a:headEnd type="none" w="sm" len="sm"/>
              <a:tailEnd type="none" w="sm" len="sm"/>
            </a:ln>
            <a:effectLst/>
          </p:spPr>
          <p:txBody>
            <a:bodyPr wrap="none" anchor="ctr"/>
            <a:lstStyle/>
            <a:p>
              <a:endParaRPr lang="zh-CN" altLang="en-US"/>
            </a:p>
          </p:txBody>
        </p:sp>
        <p:sp>
          <p:nvSpPr>
            <p:cNvPr id="3226" name="Line 154"/>
            <p:cNvSpPr>
              <a:spLocks noChangeShapeType="1"/>
            </p:cNvSpPr>
            <p:nvPr userDrawn="1"/>
          </p:nvSpPr>
          <p:spPr bwMode="gray">
            <a:xfrm flipH="1">
              <a:off x="0" y="436"/>
              <a:ext cx="1474" cy="2514"/>
            </a:xfrm>
            <a:prstGeom prst="line">
              <a:avLst/>
            </a:prstGeom>
            <a:noFill/>
            <a:ln w="3175">
              <a:solidFill>
                <a:srgbClr val="FFFFFF"/>
              </a:solidFill>
              <a:round/>
              <a:headEnd type="none" w="sm" len="sm"/>
              <a:tailEnd type="none" w="sm" len="sm"/>
            </a:ln>
            <a:effectLst/>
          </p:spPr>
          <p:txBody>
            <a:bodyPr wrap="none" anchor="ctr"/>
            <a:lstStyle/>
            <a:p>
              <a:endParaRPr lang="zh-CN" altLang="en-US"/>
            </a:p>
          </p:txBody>
        </p:sp>
        <p:sp>
          <p:nvSpPr>
            <p:cNvPr id="3227" name="Line 155"/>
            <p:cNvSpPr>
              <a:spLocks noChangeShapeType="1"/>
            </p:cNvSpPr>
            <p:nvPr userDrawn="1"/>
          </p:nvSpPr>
          <p:spPr bwMode="gray">
            <a:xfrm flipH="1">
              <a:off x="0" y="462"/>
              <a:ext cx="1461" cy="3461"/>
            </a:xfrm>
            <a:prstGeom prst="line">
              <a:avLst/>
            </a:prstGeom>
            <a:noFill/>
            <a:ln w="3175">
              <a:solidFill>
                <a:srgbClr val="FFFFFF"/>
              </a:solidFill>
              <a:round/>
              <a:headEnd type="none" w="sm" len="sm"/>
              <a:tailEnd type="none" w="sm" len="sm"/>
            </a:ln>
            <a:effectLst/>
          </p:spPr>
          <p:txBody>
            <a:bodyPr wrap="none" anchor="ctr"/>
            <a:lstStyle/>
            <a:p>
              <a:endParaRPr lang="zh-CN" altLang="en-US"/>
            </a:p>
          </p:txBody>
        </p:sp>
        <p:sp>
          <p:nvSpPr>
            <p:cNvPr id="3228" name="Line 156"/>
            <p:cNvSpPr>
              <a:spLocks noChangeShapeType="1"/>
            </p:cNvSpPr>
            <p:nvPr userDrawn="1"/>
          </p:nvSpPr>
          <p:spPr bwMode="gray">
            <a:xfrm flipH="1">
              <a:off x="249" y="463"/>
              <a:ext cx="1215" cy="3857"/>
            </a:xfrm>
            <a:prstGeom prst="line">
              <a:avLst/>
            </a:prstGeom>
            <a:noFill/>
            <a:ln w="3175">
              <a:solidFill>
                <a:srgbClr val="FFFFFF"/>
              </a:solidFill>
              <a:round/>
              <a:headEnd type="none" w="sm" len="sm"/>
              <a:tailEnd type="none" w="sm" len="sm"/>
            </a:ln>
            <a:effectLst/>
          </p:spPr>
          <p:txBody>
            <a:bodyPr wrap="none" anchor="ctr"/>
            <a:lstStyle/>
            <a:p>
              <a:endParaRPr lang="zh-CN" altLang="en-US"/>
            </a:p>
          </p:txBody>
        </p:sp>
        <p:sp>
          <p:nvSpPr>
            <p:cNvPr id="3229" name="Line 157"/>
            <p:cNvSpPr>
              <a:spLocks noChangeShapeType="1"/>
            </p:cNvSpPr>
            <p:nvPr userDrawn="1"/>
          </p:nvSpPr>
          <p:spPr bwMode="gray">
            <a:xfrm flipH="1">
              <a:off x="657" y="472"/>
              <a:ext cx="808" cy="3848"/>
            </a:xfrm>
            <a:prstGeom prst="line">
              <a:avLst/>
            </a:prstGeom>
            <a:noFill/>
            <a:ln w="3175">
              <a:solidFill>
                <a:srgbClr val="FFFFFF"/>
              </a:solidFill>
              <a:round/>
              <a:headEnd type="none" w="sm" len="sm"/>
              <a:tailEnd type="none" w="sm" len="sm"/>
            </a:ln>
            <a:effectLst/>
          </p:spPr>
          <p:txBody>
            <a:bodyPr wrap="none" anchor="ctr"/>
            <a:lstStyle/>
            <a:p>
              <a:endParaRPr lang="zh-CN" altLang="en-US"/>
            </a:p>
          </p:txBody>
        </p:sp>
        <p:sp>
          <p:nvSpPr>
            <p:cNvPr id="3230" name="Line 158"/>
            <p:cNvSpPr>
              <a:spLocks noChangeShapeType="1"/>
            </p:cNvSpPr>
            <p:nvPr userDrawn="1"/>
          </p:nvSpPr>
          <p:spPr bwMode="gray">
            <a:xfrm flipH="1">
              <a:off x="1066" y="463"/>
              <a:ext cx="404" cy="3857"/>
            </a:xfrm>
            <a:prstGeom prst="line">
              <a:avLst/>
            </a:prstGeom>
            <a:noFill/>
            <a:ln w="3175">
              <a:solidFill>
                <a:srgbClr val="FFFFFF"/>
              </a:solidFill>
              <a:round/>
              <a:headEnd type="none" w="sm" len="sm"/>
              <a:tailEnd type="none" w="sm" len="sm"/>
            </a:ln>
            <a:effectLst/>
          </p:spPr>
          <p:txBody>
            <a:bodyPr wrap="none" anchor="ctr"/>
            <a:lstStyle/>
            <a:p>
              <a:endParaRPr lang="zh-CN" altLang="en-US"/>
            </a:p>
          </p:txBody>
        </p:sp>
        <p:sp>
          <p:nvSpPr>
            <p:cNvPr id="3231" name="Line 159"/>
            <p:cNvSpPr>
              <a:spLocks noChangeShapeType="1"/>
            </p:cNvSpPr>
            <p:nvPr userDrawn="1"/>
          </p:nvSpPr>
          <p:spPr bwMode="gray">
            <a:xfrm flipH="1">
              <a:off x="0" y="436"/>
              <a:ext cx="1474" cy="1875"/>
            </a:xfrm>
            <a:prstGeom prst="line">
              <a:avLst/>
            </a:prstGeom>
            <a:noFill/>
            <a:ln w="3175">
              <a:solidFill>
                <a:srgbClr val="FFFFFF"/>
              </a:solidFill>
              <a:round/>
              <a:headEnd type="none" w="sm" len="sm"/>
              <a:tailEnd type="none" w="sm" len="sm"/>
            </a:ln>
            <a:effectLst/>
          </p:spPr>
          <p:txBody>
            <a:bodyPr wrap="none" anchor="ctr"/>
            <a:lstStyle/>
            <a:p>
              <a:endParaRPr lang="zh-CN" altLang="en-US"/>
            </a:p>
          </p:txBody>
        </p:sp>
        <p:sp>
          <p:nvSpPr>
            <p:cNvPr id="3232" name="Line 160"/>
            <p:cNvSpPr>
              <a:spLocks noChangeShapeType="1"/>
            </p:cNvSpPr>
            <p:nvPr userDrawn="1"/>
          </p:nvSpPr>
          <p:spPr bwMode="gray">
            <a:xfrm flipH="1">
              <a:off x="0" y="466"/>
              <a:ext cx="1447" cy="1327"/>
            </a:xfrm>
            <a:prstGeom prst="line">
              <a:avLst/>
            </a:prstGeom>
            <a:noFill/>
            <a:ln w="3175">
              <a:solidFill>
                <a:srgbClr val="FFFFFF"/>
              </a:solidFill>
              <a:round/>
              <a:headEnd type="none" w="sm" len="sm"/>
              <a:tailEnd type="none" w="sm" len="sm"/>
            </a:ln>
            <a:effectLst/>
          </p:spPr>
          <p:txBody>
            <a:bodyPr wrap="none" anchor="ctr"/>
            <a:lstStyle/>
            <a:p>
              <a:endParaRPr lang="zh-CN" altLang="en-US"/>
            </a:p>
          </p:txBody>
        </p:sp>
        <p:sp>
          <p:nvSpPr>
            <p:cNvPr id="3233" name="Line 161"/>
            <p:cNvSpPr>
              <a:spLocks noChangeShapeType="1"/>
            </p:cNvSpPr>
            <p:nvPr userDrawn="1"/>
          </p:nvSpPr>
          <p:spPr bwMode="gray">
            <a:xfrm flipH="1">
              <a:off x="0" y="449"/>
              <a:ext cx="1474" cy="896"/>
            </a:xfrm>
            <a:prstGeom prst="line">
              <a:avLst/>
            </a:prstGeom>
            <a:noFill/>
            <a:ln w="3175">
              <a:solidFill>
                <a:srgbClr val="FFFFFF"/>
              </a:solidFill>
              <a:round/>
              <a:headEnd type="none" w="sm" len="sm"/>
              <a:tailEnd type="none" w="sm" len="sm"/>
            </a:ln>
            <a:effectLst/>
          </p:spPr>
          <p:txBody>
            <a:bodyPr wrap="none" anchor="ctr"/>
            <a:lstStyle/>
            <a:p>
              <a:endParaRPr lang="zh-CN" altLang="en-US"/>
            </a:p>
          </p:txBody>
        </p:sp>
        <p:sp>
          <p:nvSpPr>
            <p:cNvPr id="3234" name="Line 162"/>
            <p:cNvSpPr>
              <a:spLocks noChangeShapeType="1"/>
            </p:cNvSpPr>
            <p:nvPr userDrawn="1"/>
          </p:nvSpPr>
          <p:spPr bwMode="gray">
            <a:xfrm flipH="1">
              <a:off x="0" y="471"/>
              <a:ext cx="1435" cy="500"/>
            </a:xfrm>
            <a:prstGeom prst="line">
              <a:avLst/>
            </a:prstGeom>
            <a:noFill/>
            <a:ln w="3175">
              <a:solidFill>
                <a:srgbClr val="FFFFFF"/>
              </a:solidFill>
              <a:round/>
              <a:headEnd type="none" w="sm" len="sm"/>
              <a:tailEnd type="none" w="sm" len="sm"/>
            </a:ln>
            <a:effectLst/>
          </p:spPr>
          <p:txBody>
            <a:bodyPr wrap="none" anchor="ctr"/>
            <a:lstStyle/>
            <a:p>
              <a:endParaRPr lang="zh-CN" altLang="en-US"/>
            </a:p>
          </p:txBody>
        </p:sp>
        <p:sp>
          <p:nvSpPr>
            <p:cNvPr id="3235" name="Line 163"/>
            <p:cNvSpPr>
              <a:spLocks noChangeShapeType="1"/>
            </p:cNvSpPr>
            <p:nvPr userDrawn="1"/>
          </p:nvSpPr>
          <p:spPr bwMode="gray">
            <a:xfrm flipH="1">
              <a:off x="0" y="463"/>
              <a:ext cx="1464" cy="206"/>
            </a:xfrm>
            <a:prstGeom prst="line">
              <a:avLst/>
            </a:prstGeom>
            <a:noFill/>
            <a:ln w="3175">
              <a:solidFill>
                <a:srgbClr val="FFFFFF"/>
              </a:solidFill>
              <a:round/>
              <a:headEnd type="none" w="sm" len="sm"/>
              <a:tailEnd type="none" w="sm" len="sm"/>
            </a:ln>
            <a:effectLst/>
          </p:spPr>
          <p:txBody>
            <a:bodyPr wrap="none" anchor="ctr"/>
            <a:lstStyle/>
            <a:p>
              <a:endParaRPr lang="zh-CN" altLang="en-US"/>
            </a:p>
          </p:txBody>
        </p:sp>
        <p:sp>
          <p:nvSpPr>
            <p:cNvPr id="3236" name="Line 164"/>
            <p:cNvSpPr>
              <a:spLocks noChangeShapeType="1"/>
            </p:cNvSpPr>
            <p:nvPr userDrawn="1"/>
          </p:nvSpPr>
          <p:spPr bwMode="gray">
            <a:xfrm flipH="1">
              <a:off x="0" y="436"/>
              <a:ext cx="1474" cy="124"/>
            </a:xfrm>
            <a:prstGeom prst="line">
              <a:avLst/>
            </a:prstGeom>
            <a:noFill/>
            <a:ln w="3175">
              <a:solidFill>
                <a:srgbClr val="FFFFFF"/>
              </a:solidFill>
              <a:round/>
              <a:headEnd type="none" w="sm" len="sm"/>
              <a:tailEnd type="none" w="sm" len="sm"/>
            </a:ln>
            <a:effectLst/>
          </p:spPr>
          <p:txBody>
            <a:bodyPr wrap="none" anchor="ctr"/>
            <a:lstStyle/>
            <a:p>
              <a:endParaRPr lang="zh-CN" altLang="en-US"/>
            </a:p>
          </p:txBody>
        </p:sp>
        <p:grpSp>
          <p:nvGrpSpPr>
            <p:cNvPr id="3237" name="Group 165"/>
            <p:cNvGrpSpPr>
              <a:grpSpLocks/>
            </p:cNvGrpSpPr>
            <p:nvPr userDrawn="1"/>
          </p:nvGrpSpPr>
          <p:grpSpPr bwMode="auto">
            <a:xfrm>
              <a:off x="0" y="2063"/>
              <a:ext cx="5760" cy="1220"/>
              <a:chOff x="235" y="2750"/>
              <a:chExt cx="5241" cy="699"/>
            </a:xfrm>
          </p:grpSpPr>
          <p:sp>
            <p:nvSpPr>
              <p:cNvPr id="3238" name="Line 166"/>
              <p:cNvSpPr>
                <a:spLocks noChangeShapeType="1"/>
              </p:cNvSpPr>
              <p:nvPr/>
            </p:nvSpPr>
            <p:spPr bwMode="gray">
              <a:xfrm>
                <a:off x="235" y="3449"/>
                <a:ext cx="5241" cy="0"/>
              </a:xfrm>
              <a:prstGeom prst="line">
                <a:avLst/>
              </a:prstGeom>
              <a:noFill/>
              <a:ln w="3175">
                <a:solidFill>
                  <a:srgbClr val="FFFFFF"/>
                </a:solidFill>
                <a:round/>
                <a:headEnd type="none" w="sm" len="sm"/>
                <a:tailEnd type="none" w="sm" len="sm"/>
              </a:ln>
              <a:effectLst/>
            </p:spPr>
            <p:txBody>
              <a:bodyPr wrap="none" anchor="ctr"/>
              <a:lstStyle/>
              <a:p>
                <a:endParaRPr lang="zh-CN" altLang="en-US"/>
              </a:p>
            </p:txBody>
          </p:sp>
          <p:sp>
            <p:nvSpPr>
              <p:cNvPr id="3239" name="Line 167"/>
              <p:cNvSpPr>
                <a:spLocks noChangeShapeType="1"/>
              </p:cNvSpPr>
              <p:nvPr/>
            </p:nvSpPr>
            <p:spPr bwMode="gray">
              <a:xfrm>
                <a:off x="235" y="3191"/>
                <a:ext cx="5241" cy="0"/>
              </a:xfrm>
              <a:prstGeom prst="line">
                <a:avLst/>
              </a:prstGeom>
              <a:noFill/>
              <a:ln w="3175">
                <a:solidFill>
                  <a:srgbClr val="FFFFFF"/>
                </a:solidFill>
                <a:round/>
                <a:headEnd type="none" w="sm" len="sm"/>
                <a:tailEnd type="none" w="sm" len="sm"/>
              </a:ln>
              <a:effectLst/>
            </p:spPr>
            <p:txBody>
              <a:bodyPr wrap="none" anchor="ctr"/>
              <a:lstStyle/>
              <a:p>
                <a:endParaRPr lang="zh-CN" altLang="en-US"/>
              </a:p>
            </p:txBody>
          </p:sp>
          <p:sp>
            <p:nvSpPr>
              <p:cNvPr id="3240" name="Line 168"/>
              <p:cNvSpPr>
                <a:spLocks noChangeShapeType="1"/>
              </p:cNvSpPr>
              <p:nvPr/>
            </p:nvSpPr>
            <p:spPr bwMode="gray">
              <a:xfrm>
                <a:off x="235" y="2958"/>
                <a:ext cx="5239" cy="0"/>
              </a:xfrm>
              <a:prstGeom prst="line">
                <a:avLst/>
              </a:prstGeom>
              <a:noFill/>
              <a:ln w="3175">
                <a:solidFill>
                  <a:srgbClr val="FFFFFF"/>
                </a:solidFill>
                <a:round/>
                <a:headEnd type="none" w="sm" len="sm"/>
                <a:tailEnd type="none" w="sm" len="sm"/>
              </a:ln>
              <a:effectLst/>
            </p:spPr>
            <p:txBody>
              <a:bodyPr wrap="none" anchor="ctr"/>
              <a:lstStyle/>
              <a:p>
                <a:endParaRPr lang="zh-CN" altLang="en-US"/>
              </a:p>
            </p:txBody>
          </p:sp>
          <p:sp>
            <p:nvSpPr>
              <p:cNvPr id="3241" name="Line 169"/>
              <p:cNvSpPr>
                <a:spLocks noChangeShapeType="1"/>
              </p:cNvSpPr>
              <p:nvPr/>
            </p:nvSpPr>
            <p:spPr bwMode="gray">
              <a:xfrm>
                <a:off x="235" y="2750"/>
                <a:ext cx="5239" cy="0"/>
              </a:xfrm>
              <a:prstGeom prst="line">
                <a:avLst/>
              </a:prstGeom>
              <a:noFill/>
              <a:ln w="3175">
                <a:solidFill>
                  <a:srgbClr val="FFFFFF"/>
                </a:solidFill>
                <a:round/>
                <a:headEnd type="none" w="sm" len="sm"/>
                <a:tailEnd type="none" w="sm" len="sm"/>
              </a:ln>
              <a:effectLst/>
            </p:spPr>
            <p:txBody>
              <a:bodyPr wrap="none" anchor="ctr"/>
              <a:lstStyle/>
              <a:p>
                <a:endParaRPr lang="zh-CN" altLang="en-US"/>
              </a:p>
            </p:txBody>
          </p:sp>
        </p:grpSp>
        <p:sp>
          <p:nvSpPr>
            <p:cNvPr id="3242" name="Line 170"/>
            <p:cNvSpPr>
              <a:spLocks noChangeShapeType="1"/>
            </p:cNvSpPr>
            <p:nvPr userDrawn="1"/>
          </p:nvSpPr>
          <p:spPr bwMode="gray">
            <a:xfrm>
              <a:off x="0" y="1753"/>
              <a:ext cx="5760" cy="0"/>
            </a:xfrm>
            <a:prstGeom prst="line">
              <a:avLst/>
            </a:prstGeom>
            <a:noFill/>
            <a:ln w="3175">
              <a:solidFill>
                <a:srgbClr val="FFFFFF"/>
              </a:solidFill>
              <a:round/>
              <a:headEnd type="none" w="sm" len="sm"/>
              <a:tailEnd type="none" w="sm" len="sm"/>
            </a:ln>
            <a:effectLst/>
          </p:spPr>
          <p:txBody>
            <a:bodyPr wrap="none" anchor="ctr"/>
            <a:lstStyle/>
            <a:p>
              <a:endParaRPr lang="zh-CN" altLang="en-US"/>
            </a:p>
          </p:txBody>
        </p:sp>
        <p:sp>
          <p:nvSpPr>
            <p:cNvPr id="3243" name="Line 171"/>
            <p:cNvSpPr>
              <a:spLocks noChangeShapeType="1"/>
            </p:cNvSpPr>
            <p:nvPr userDrawn="1"/>
          </p:nvSpPr>
          <p:spPr bwMode="gray">
            <a:xfrm flipV="1">
              <a:off x="0" y="1455"/>
              <a:ext cx="5760" cy="1"/>
            </a:xfrm>
            <a:prstGeom prst="line">
              <a:avLst/>
            </a:prstGeom>
            <a:noFill/>
            <a:ln w="3175">
              <a:solidFill>
                <a:srgbClr val="FFFFFF"/>
              </a:solidFill>
              <a:round/>
              <a:headEnd type="none" w="sm" len="sm"/>
              <a:tailEnd type="none" w="sm" len="sm"/>
            </a:ln>
            <a:effectLst/>
          </p:spPr>
          <p:txBody>
            <a:bodyPr wrap="none" anchor="ctr"/>
            <a:lstStyle/>
            <a:p>
              <a:endParaRPr lang="zh-CN" altLang="en-US"/>
            </a:p>
          </p:txBody>
        </p:sp>
        <p:sp>
          <p:nvSpPr>
            <p:cNvPr id="3244" name="Line 172"/>
            <p:cNvSpPr>
              <a:spLocks noChangeShapeType="1"/>
            </p:cNvSpPr>
            <p:nvPr userDrawn="1"/>
          </p:nvSpPr>
          <p:spPr bwMode="gray">
            <a:xfrm>
              <a:off x="0" y="1182"/>
              <a:ext cx="5760" cy="9"/>
            </a:xfrm>
            <a:prstGeom prst="line">
              <a:avLst/>
            </a:prstGeom>
            <a:noFill/>
            <a:ln w="3175">
              <a:solidFill>
                <a:srgbClr val="FFFFFF"/>
              </a:solidFill>
              <a:round/>
              <a:headEnd type="none" w="sm" len="sm"/>
              <a:tailEnd type="none" w="sm" len="sm"/>
            </a:ln>
            <a:effectLst/>
          </p:spPr>
          <p:txBody>
            <a:bodyPr wrap="none" anchor="ctr"/>
            <a:lstStyle/>
            <a:p>
              <a:endParaRPr lang="zh-CN" altLang="en-US"/>
            </a:p>
          </p:txBody>
        </p:sp>
        <p:sp>
          <p:nvSpPr>
            <p:cNvPr id="3245" name="Line 173"/>
            <p:cNvSpPr>
              <a:spLocks noChangeShapeType="1"/>
            </p:cNvSpPr>
            <p:nvPr userDrawn="1"/>
          </p:nvSpPr>
          <p:spPr bwMode="gray">
            <a:xfrm>
              <a:off x="0" y="965"/>
              <a:ext cx="5734" cy="0"/>
            </a:xfrm>
            <a:prstGeom prst="line">
              <a:avLst/>
            </a:prstGeom>
            <a:noFill/>
            <a:ln w="3175">
              <a:solidFill>
                <a:srgbClr val="FFFFFF"/>
              </a:solidFill>
              <a:round/>
              <a:headEnd type="none" w="sm" len="sm"/>
              <a:tailEnd type="none" w="sm" len="sm"/>
            </a:ln>
            <a:effectLst/>
          </p:spPr>
          <p:txBody>
            <a:bodyPr wrap="none" anchor="ctr"/>
            <a:lstStyle/>
            <a:p>
              <a:endParaRPr lang="zh-CN" altLang="en-US"/>
            </a:p>
          </p:txBody>
        </p:sp>
        <p:sp>
          <p:nvSpPr>
            <p:cNvPr id="3246" name="Line 174"/>
            <p:cNvSpPr>
              <a:spLocks noChangeShapeType="1"/>
            </p:cNvSpPr>
            <p:nvPr userDrawn="1"/>
          </p:nvSpPr>
          <p:spPr bwMode="gray">
            <a:xfrm flipV="1">
              <a:off x="0" y="780"/>
              <a:ext cx="5760" cy="11"/>
            </a:xfrm>
            <a:prstGeom prst="line">
              <a:avLst/>
            </a:prstGeom>
            <a:noFill/>
            <a:ln w="3175">
              <a:solidFill>
                <a:srgbClr val="FFFFFF"/>
              </a:solidFill>
              <a:round/>
              <a:headEnd type="none" w="sm" len="sm"/>
              <a:tailEnd type="none" w="sm" len="sm"/>
            </a:ln>
            <a:effectLst/>
          </p:spPr>
          <p:txBody>
            <a:bodyPr wrap="none" anchor="ctr"/>
            <a:lstStyle/>
            <a:p>
              <a:endParaRPr lang="zh-CN" altLang="en-US"/>
            </a:p>
          </p:txBody>
        </p:sp>
        <p:sp>
          <p:nvSpPr>
            <p:cNvPr id="3247" name="Line 175"/>
            <p:cNvSpPr>
              <a:spLocks noChangeShapeType="1"/>
            </p:cNvSpPr>
            <p:nvPr userDrawn="1"/>
          </p:nvSpPr>
          <p:spPr bwMode="gray">
            <a:xfrm>
              <a:off x="0" y="661"/>
              <a:ext cx="5760" cy="7"/>
            </a:xfrm>
            <a:prstGeom prst="line">
              <a:avLst/>
            </a:prstGeom>
            <a:noFill/>
            <a:ln w="3175">
              <a:solidFill>
                <a:srgbClr val="FFFFFF"/>
              </a:solidFill>
              <a:round/>
              <a:headEnd type="none" w="sm" len="sm"/>
              <a:tailEnd type="none" w="sm" len="sm"/>
            </a:ln>
            <a:effectLst/>
          </p:spPr>
          <p:txBody>
            <a:bodyPr wrap="none" anchor="ctr"/>
            <a:lstStyle/>
            <a:p>
              <a:endParaRPr lang="zh-CN" altLang="en-US"/>
            </a:p>
          </p:txBody>
        </p:sp>
        <p:sp>
          <p:nvSpPr>
            <p:cNvPr id="3248" name="Line 176"/>
            <p:cNvSpPr>
              <a:spLocks noChangeShapeType="1"/>
            </p:cNvSpPr>
            <p:nvPr userDrawn="1"/>
          </p:nvSpPr>
          <p:spPr bwMode="gray">
            <a:xfrm flipV="1">
              <a:off x="0" y="558"/>
              <a:ext cx="5760" cy="17"/>
            </a:xfrm>
            <a:prstGeom prst="line">
              <a:avLst/>
            </a:prstGeom>
            <a:noFill/>
            <a:ln w="3175">
              <a:solidFill>
                <a:srgbClr val="FFFFFF"/>
              </a:solidFill>
              <a:round/>
              <a:headEnd type="none" w="sm" len="sm"/>
              <a:tailEnd type="none" w="sm" len="sm"/>
            </a:ln>
            <a:effectLst/>
          </p:spPr>
          <p:txBody>
            <a:bodyPr wrap="none" anchor="ctr"/>
            <a:lstStyle/>
            <a:p>
              <a:endParaRPr lang="zh-CN" altLang="en-US"/>
            </a:p>
          </p:txBody>
        </p:sp>
        <p:sp>
          <p:nvSpPr>
            <p:cNvPr id="3249" name="Line 177"/>
            <p:cNvSpPr>
              <a:spLocks noChangeShapeType="1"/>
            </p:cNvSpPr>
            <p:nvPr userDrawn="1"/>
          </p:nvSpPr>
          <p:spPr bwMode="gray">
            <a:xfrm>
              <a:off x="25" y="521"/>
              <a:ext cx="5735" cy="0"/>
            </a:xfrm>
            <a:prstGeom prst="line">
              <a:avLst/>
            </a:prstGeom>
            <a:noFill/>
            <a:ln w="3175">
              <a:solidFill>
                <a:srgbClr val="FFFFFF"/>
              </a:solidFill>
              <a:round/>
              <a:headEnd type="none" w="sm" len="sm"/>
              <a:tailEnd type="none" w="sm" len="sm"/>
            </a:ln>
            <a:effectLst/>
          </p:spPr>
          <p:txBody>
            <a:bodyPr wrap="none" anchor="ctr"/>
            <a:lstStyle/>
            <a:p>
              <a:endParaRPr lang="zh-CN" altLang="en-US"/>
            </a:p>
          </p:txBody>
        </p:sp>
        <p:sp>
          <p:nvSpPr>
            <p:cNvPr id="3250" name="Line 178"/>
            <p:cNvSpPr>
              <a:spLocks noChangeShapeType="1"/>
            </p:cNvSpPr>
            <p:nvPr userDrawn="1"/>
          </p:nvSpPr>
          <p:spPr bwMode="gray">
            <a:xfrm>
              <a:off x="0" y="482"/>
              <a:ext cx="5760" cy="0"/>
            </a:xfrm>
            <a:prstGeom prst="line">
              <a:avLst/>
            </a:prstGeom>
            <a:noFill/>
            <a:ln w="3175">
              <a:solidFill>
                <a:srgbClr val="FFFFFF"/>
              </a:solidFill>
              <a:round/>
              <a:headEnd type="none" w="sm" len="sm"/>
              <a:tailEnd type="none" w="sm" len="sm"/>
            </a:ln>
            <a:effectLst/>
          </p:spPr>
          <p:txBody>
            <a:bodyPr wrap="none" anchor="ctr"/>
            <a:lstStyle/>
            <a:p>
              <a:endParaRPr lang="zh-CN" altLang="en-US"/>
            </a:p>
          </p:txBody>
        </p:sp>
      </p:grpSp>
      <p:sp>
        <p:nvSpPr>
          <p:cNvPr id="3075" name="Rectangle 3"/>
          <p:cNvSpPr>
            <a:spLocks noGrp="1" noChangeArrowheads="1"/>
          </p:cNvSpPr>
          <p:nvPr>
            <p:ph type="subTitle" idx="1"/>
          </p:nvPr>
        </p:nvSpPr>
        <p:spPr bwMode="black">
          <a:xfrm>
            <a:off x="457200" y="5334000"/>
            <a:ext cx="7086600" cy="381000"/>
          </a:xfrm>
        </p:spPr>
        <p:txBody>
          <a:bodyPr/>
          <a:lstStyle>
            <a:lvl1pPr marL="0" indent="0">
              <a:buFont typeface="Wingdings" pitchFamily="2" charset="2"/>
              <a:buNone/>
              <a:defRPr sz="2400" b="1">
                <a:solidFill>
                  <a:schemeClr val="tx2"/>
                </a:solidFill>
              </a:defRPr>
            </a:lvl1pPr>
          </a:lstStyle>
          <a:p>
            <a:r>
              <a:rPr lang="en-US" altLang="zh-CN"/>
              <a:t>Click to edit Master subtitle </a:t>
            </a:r>
          </a:p>
          <a:p>
            <a:r>
              <a:rPr lang="en-US" altLang="zh-CN"/>
              <a:t>style</a:t>
            </a:r>
          </a:p>
        </p:txBody>
      </p:sp>
      <p:sp>
        <p:nvSpPr>
          <p:cNvPr id="3076" name="Rectangle 4"/>
          <p:cNvSpPr>
            <a:spLocks noGrp="1" noChangeArrowheads="1"/>
          </p:cNvSpPr>
          <p:nvPr>
            <p:ph type="dt" sz="half" idx="2"/>
          </p:nvPr>
        </p:nvSpPr>
        <p:spPr>
          <a:xfrm>
            <a:off x="457200" y="6477000"/>
            <a:ext cx="2133600" cy="244475"/>
          </a:xfrm>
        </p:spPr>
        <p:txBody>
          <a:bodyPr/>
          <a:lstStyle>
            <a:lvl1pPr>
              <a:defRPr sz="1200"/>
            </a:lvl1pPr>
          </a:lstStyle>
          <a:p>
            <a:endParaRPr lang="en-US" altLang="zh-CN"/>
          </a:p>
        </p:txBody>
      </p:sp>
      <p:sp>
        <p:nvSpPr>
          <p:cNvPr id="3077" name="Rectangle 5"/>
          <p:cNvSpPr>
            <a:spLocks noGrp="1" noChangeArrowheads="1"/>
          </p:cNvSpPr>
          <p:nvPr>
            <p:ph type="ftr" sz="quarter" idx="3"/>
          </p:nvPr>
        </p:nvSpPr>
        <p:spPr>
          <a:xfrm>
            <a:off x="3124200" y="6477000"/>
            <a:ext cx="2895600" cy="244475"/>
          </a:xfrm>
        </p:spPr>
        <p:txBody>
          <a:bodyPr/>
          <a:lstStyle>
            <a:lvl1pPr>
              <a:defRPr sz="1200"/>
            </a:lvl1pPr>
          </a:lstStyle>
          <a:p>
            <a:endParaRPr lang="en-US" altLang="zh-CN"/>
          </a:p>
        </p:txBody>
      </p:sp>
      <p:sp>
        <p:nvSpPr>
          <p:cNvPr id="3078" name="Rectangle 6"/>
          <p:cNvSpPr>
            <a:spLocks noGrp="1" noChangeArrowheads="1"/>
          </p:cNvSpPr>
          <p:nvPr>
            <p:ph type="sldNum" sz="quarter" idx="4"/>
          </p:nvPr>
        </p:nvSpPr>
        <p:spPr>
          <a:xfrm>
            <a:off x="6553200" y="6477000"/>
            <a:ext cx="2133600" cy="244475"/>
          </a:xfrm>
        </p:spPr>
        <p:txBody>
          <a:bodyPr/>
          <a:lstStyle>
            <a:lvl1pPr>
              <a:defRPr sz="1200"/>
            </a:lvl1pPr>
          </a:lstStyle>
          <a:p>
            <a:fld id="{C4A37050-86F1-43EA-BA9A-EC487D73F8F8}" type="slidenum">
              <a:rPr lang="zh-CN" altLang="en-US"/>
              <a:pPr/>
              <a:t>‹#›</a:t>
            </a:fld>
            <a:endParaRPr lang="en-US" altLang="zh-CN"/>
          </a:p>
        </p:txBody>
      </p:sp>
      <p:grpSp>
        <p:nvGrpSpPr>
          <p:cNvPr id="3251" name="Group 179"/>
          <p:cNvGrpSpPr>
            <a:grpSpLocks/>
          </p:cNvGrpSpPr>
          <p:nvPr/>
        </p:nvGrpSpPr>
        <p:grpSpPr bwMode="auto">
          <a:xfrm flipH="1">
            <a:off x="0" y="0"/>
            <a:ext cx="9144000" cy="2159000"/>
            <a:chOff x="-1" y="0"/>
            <a:chExt cx="5769" cy="1360"/>
          </a:xfrm>
        </p:grpSpPr>
        <p:sp>
          <p:nvSpPr>
            <p:cNvPr id="3252" name="Freeform 180"/>
            <p:cNvSpPr>
              <a:spLocks/>
            </p:cNvSpPr>
            <p:nvPr/>
          </p:nvSpPr>
          <p:spPr bwMode="gray">
            <a:xfrm>
              <a:off x="0" y="0"/>
              <a:ext cx="5768" cy="1360"/>
            </a:xfrm>
            <a:custGeom>
              <a:avLst/>
              <a:gdLst/>
              <a:ahLst/>
              <a:cxnLst>
                <a:cxn ang="0">
                  <a:pos x="0" y="0"/>
                </a:cxn>
                <a:cxn ang="0">
                  <a:pos x="0" y="616"/>
                </a:cxn>
                <a:cxn ang="0">
                  <a:pos x="1496" y="460"/>
                </a:cxn>
                <a:cxn ang="0">
                  <a:pos x="5768" y="1360"/>
                </a:cxn>
                <a:cxn ang="0">
                  <a:pos x="5768" y="0"/>
                </a:cxn>
                <a:cxn ang="0">
                  <a:pos x="0" y="0"/>
                </a:cxn>
              </a:cxnLst>
              <a:rect l="0" t="0" r="r" b="b"/>
              <a:pathLst>
                <a:path w="5768" h="1360">
                  <a:moveTo>
                    <a:pt x="0" y="0"/>
                  </a:moveTo>
                  <a:lnTo>
                    <a:pt x="0" y="616"/>
                  </a:lnTo>
                  <a:cubicBezTo>
                    <a:pt x="72" y="608"/>
                    <a:pt x="264" y="510"/>
                    <a:pt x="1496" y="460"/>
                  </a:cubicBezTo>
                  <a:cubicBezTo>
                    <a:pt x="2728" y="411"/>
                    <a:pt x="4632" y="672"/>
                    <a:pt x="5768" y="1360"/>
                  </a:cubicBezTo>
                  <a:lnTo>
                    <a:pt x="5768" y="0"/>
                  </a:lnTo>
                  <a:lnTo>
                    <a:pt x="0" y="0"/>
                  </a:lnTo>
                  <a:close/>
                </a:path>
              </a:pathLst>
            </a:custGeom>
            <a:gradFill rotWithShape="1">
              <a:gsLst>
                <a:gs pos="0">
                  <a:schemeClr val="hlink"/>
                </a:gs>
                <a:gs pos="100000">
                  <a:schemeClr val="hlink">
                    <a:gamma/>
                    <a:shade val="63529"/>
                    <a:invGamma/>
                  </a:schemeClr>
                </a:gs>
              </a:gsLst>
              <a:lin ang="0" scaled="1"/>
            </a:gradFill>
            <a:ln w="9525">
              <a:noFill/>
              <a:round/>
              <a:headEnd/>
              <a:tailEnd/>
            </a:ln>
            <a:effectLst/>
          </p:spPr>
          <p:txBody>
            <a:bodyPr/>
            <a:lstStyle/>
            <a:p>
              <a:endParaRPr lang="zh-CN" altLang="en-US"/>
            </a:p>
          </p:txBody>
        </p:sp>
        <p:sp>
          <p:nvSpPr>
            <p:cNvPr id="3253" name="Freeform 181"/>
            <p:cNvSpPr>
              <a:spLocks/>
            </p:cNvSpPr>
            <p:nvPr/>
          </p:nvSpPr>
          <p:spPr bwMode="gray">
            <a:xfrm>
              <a:off x="-1" y="0"/>
              <a:ext cx="5761" cy="1104"/>
            </a:xfrm>
            <a:custGeom>
              <a:avLst/>
              <a:gdLst/>
              <a:ahLst/>
              <a:cxnLst>
                <a:cxn ang="0">
                  <a:pos x="0" y="0"/>
                </a:cxn>
                <a:cxn ang="0">
                  <a:pos x="0" y="632"/>
                </a:cxn>
                <a:cxn ang="0">
                  <a:pos x="1521" y="448"/>
                </a:cxn>
                <a:cxn ang="0">
                  <a:pos x="5761" y="1104"/>
                </a:cxn>
                <a:cxn ang="0">
                  <a:pos x="5760" y="8"/>
                </a:cxn>
                <a:cxn ang="0">
                  <a:pos x="0" y="0"/>
                </a:cxn>
              </a:cxnLst>
              <a:rect l="0" t="0" r="r" b="b"/>
              <a:pathLst>
                <a:path w="5761" h="1104">
                  <a:moveTo>
                    <a:pt x="0" y="0"/>
                  </a:moveTo>
                  <a:lnTo>
                    <a:pt x="0" y="632"/>
                  </a:lnTo>
                  <a:cubicBezTo>
                    <a:pt x="72" y="625"/>
                    <a:pt x="401" y="504"/>
                    <a:pt x="1521" y="448"/>
                  </a:cubicBezTo>
                  <a:cubicBezTo>
                    <a:pt x="2641" y="392"/>
                    <a:pt x="4505" y="504"/>
                    <a:pt x="5761" y="1104"/>
                  </a:cubicBezTo>
                  <a:lnTo>
                    <a:pt x="5760" y="8"/>
                  </a:lnTo>
                  <a:lnTo>
                    <a:pt x="0" y="0"/>
                  </a:lnTo>
                  <a:close/>
                </a:path>
              </a:pathLst>
            </a:custGeom>
            <a:gradFill rotWithShape="1">
              <a:gsLst>
                <a:gs pos="0">
                  <a:schemeClr val="hlink">
                    <a:gamma/>
                    <a:shade val="63529"/>
                    <a:invGamma/>
                  </a:schemeClr>
                </a:gs>
                <a:gs pos="100000">
                  <a:schemeClr val="hlink"/>
                </a:gs>
              </a:gsLst>
              <a:lin ang="0" scaled="1"/>
            </a:gradFill>
            <a:ln w="9525">
              <a:noFill/>
              <a:round/>
              <a:headEnd/>
              <a:tailEnd/>
            </a:ln>
            <a:effectLst/>
          </p:spPr>
          <p:txBody>
            <a:bodyPr/>
            <a:lstStyle/>
            <a:p>
              <a:endParaRPr lang="zh-CN" altLang="en-US"/>
            </a:p>
          </p:txBody>
        </p:sp>
      </p:grpSp>
      <p:pic>
        <p:nvPicPr>
          <p:cNvPr id="3254" name="Picture 182" descr="figure07_b"/>
          <p:cNvPicPr>
            <a:picLocks noChangeAspect="1" noChangeArrowheads="1"/>
          </p:cNvPicPr>
          <p:nvPr/>
        </p:nvPicPr>
        <p:blipFill>
          <a:blip r:embed="rId2" cstate="print"/>
          <a:srcRect/>
          <a:stretch>
            <a:fillRect/>
          </a:stretch>
        </p:blipFill>
        <p:spPr bwMode="gray">
          <a:xfrm>
            <a:off x="5638800" y="3124200"/>
            <a:ext cx="2447925" cy="2044700"/>
          </a:xfrm>
          <a:prstGeom prst="rect">
            <a:avLst/>
          </a:prstGeom>
          <a:noFill/>
        </p:spPr>
      </p:pic>
      <p:pic>
        <p:nvPicPr>
          <p:cNvPr id="3255" name="Picture 183" descr="figure07_g"/>
          <p:cNvPicPr>
            <a:picLocks noChangeAspect="1" noChangeArrowheads="1"/>
          </p:cNvPicPr>
          <p:nvPr/>
        </p:nvPicPr>
        <p:blipFill>
          <a:blip r:embed="rId3" cstate="print"/>
          <a:srcRect/>
          <a:stretch>
            <a:fillRect/>
          </a:stretch>
        </p:blipFill>
        <p:spPr bwMode="gray">
          <a:xfrm>
            <a:off x="7019925" y="4005263"/>
            <a:ext cx="2124075" cy="1774825"/>
          </a:xfrm>
          <a:prstGeom prst="rect">
            <a:avLst/>
          </a:prstGeom>
          <a:noFill/>
        </p:spPr>
      </p:pic>
      <p:pic>
        <p:nvPicPr>
          <p:cNvPr id="3256" name="Picture 184" descr="figure07_o copy"/>
          <p:cNvPicPr>
            <a:picLocks noChangeAspect="1" noChangeArrowheads="1"/>
          </p:cNvPicPr>
          <p:nvPr/>
        </p:nvPicPr>
        <p:blipFill>
          <a:blip r:embed="rId4" cstate="print"/>
          <a:srcRect/>
          <a:stretch>
            <a:fillRect/>
          </a:stretch>
        </p:blipFill>
        <p:spPr bwMode="gray">
          <a:xfrm>
            <a:off x="6227763" y="4868863"/>
            <a:ext cx="1619250" cy="1352550"/>
          </a:xfrm>
          <a:prstGeom prst="rect">
            <a:avLst/>
          </a:prstGeom>
          <a:noFill/>
        </p:spPr>
      </p:pic>
      <p:sp>
        <p:nvSpPr>
          <p:cNvPr id="3258" name="Rectangle 186"/>
          <p:cNvSpPr>
            <a:spLocks noGrp="1" noChangeArrowheads="1"/>
          </p:cNvSpPr>
          <p:nvPr>
            <p:ph type="ctrTitle" sz="quarter"/>
          </p:nvPr>
        </p:nvSpPr>
        <p:spPr bwMode="gray">
          <a:xfrm>
            <a:off x="457200" y="4191000"/>
            <a:ext cx="5410200" cy="1219200"/>
          </a:xfrm>
          <a:effectLst>
            <a:outerShdw dist="35921" dir="2700000" algn="ctr" rotWithShape="0">
              <a:schemeClr val="bg2"/>
            </a:outerShdw>
          </a:effectLst>
        </p:spPr>
        <p:txBody>
          <a:bodyPr/>
          <a:lstStyle>
            <a:lvl1pPr algn="l">
              <a:defRPr sz="4000">
                <a:solidFill>
                  <a:schemeClr val="tx1"/>
                </a:solidFill>
              </a:defRPr>
            </a:lvl1pPr>
          </a:lstStyle>
          <a:p>
            <a:r>
              <a:rPr lang="en-US" altLang="ko-KR"/>
              <a:t>Click to edit </a:t>
            </a:r>
            <a:br>
              <a:rPr lang="en-US" altLang="ko-KR"/>
            </a:br>
            <a:r>
              <a:rPr lang="en-US" altLang="ko-KR"/>
              <a:t>Master title </a:t>
            </a:r>
            <a:br>
              <a:rPr lang="en-US" altLang="ko-KR"/>
            </a:br>
            <a:r>
              <a:rPr lang="en-US" altLang="ko-KR"/>
              <a:t>style</a:t>
            </a:r>
          </a:p>
        </p:txBody>
      </p:sp>
      <p:sp>
        <p:nvSpPr>
          <p:cNvPr id="3086" name="Text Box 14"/>
          <p:cNvSpPr txBox="1">
            <a:spLocks noChangeArrowheads="1"/>
          </p:cNvSpPr>
          <p:nvPr/>
        </p:nvSpPr>
        <p:spPr bwMode="white">
          <a:xfrm>
            <a:off x="228600" y="304800"/>
            <a:ext cx="1524000" cy="579438"/>
          </a:xfrm>
          <a:prstGeom prst="rect">
            <a:avLst/>
          </a:prstGeom>
          <a:noFill/>
          <a:ln w="9525">
            <a:noFill/>
            <a:miter lim="800000"/>
            <a:headEnd/>
            <a:tailEnd/>
          </a:ln>
          <a:effectLst/>
        </p:spPr>
        <p:txBody>
          <a:bodyPr>
            <a:spAutoFit/>
          </a:bodyPr>
          <a:lstStyle/>
          <a:p>
            <a:r>
              <a:rPr lang="en-US" altLang="zh-CN" sz="3200" b="1">
                <a:solidFill>
                  <a:srgbClr val="FFFFFF"/>
                </a:solidFill>
                <a:latin typeface="Verdana" pitchFamily="34" charset="0"/>
                <a:ea typeface="宋体" charset="-122"/>
              </a:rPr>
              <a:t>LOGO</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6301B513-3A2E-441E-B4CB-677E9E8BA08B}" type="slidenum">
              <a:rPr lang="zh-CN" altLang="en-US"/>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853238" y="209550"/>
            <a:ext cx="2024062" cy="60531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776288" y="209550"/>
            <a:ext cx="5924550" cy="60531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D2B70166-425E-41A1-8315-D7BABAFDDFD9}" type="slidenum">
              <a:rPr lang="zh-CN" altLang="en-US"/>
              <a:pPr/>
              <a:t>‹#›</a:t>
            </a:fld>
            <a:endParaRPr lang="en-US" altLang="zh-C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1485900" y="209550"/>
            <a:ext cx="7391400" cy="563563"/>
          </a:xfrm>
        </p:spPr>
        <p:txBody>
          <a:bodyPr/>
          <a:lstStyle/>
          <a:p>
            <a:r>
              <a:rPr lang="zh-CN" altLang="en-US" smtClean="0"/>
              <a:t>单击此处编辑母版标题样式</a:t>
            </a:r>
            <a:endParaRPr lang="zh-CN" altLang="en-US"/>
          </a:p>
        </p:txBody>
      </p:sp>
      <p:sp>
        <p:nvSpPr>
          <p:cNvPr id="3" name="表格占位符 2"/>
          <p:cNvSpPr>
            <a:spLocks noGrp="1"/>
          </p:cNvSpPr>
          <p:nvPr>
            <p:ph type="tbl" idx="1"/>
          </p:nvPr>
        </p:nvSpPr>
        <p:spPr>
          <a:xfrm>
            <a:off x="776288" y="1347788"/>
            <a:ext cx="7758112" cy="4914900"/>
          </a:xfrm>
        </p:spPr>
        <p:txBody>
          <a:bodyPr/>
          <a:lstStyle/>
          <a:p>
            <a:endParaRPr lang="zh-CN" altLang="en-US"/>
          </a:p>
        </p:txBody>
      </p:sp>
      <p:sp>
        <p:nvSpPr>
          <p:cNvPr id="4" name="日期占位符 3"/>
          <p:cNvSpPr>
            <a:spLocks noGrp="1"/>
          </p:cNvSpPr>
          <p:nvPr>
            <p:ph type="dt" sz="half" idx="10"/>
          </p:nvPr>
        </p:nvSpPr>
        <p:spPr>
          <a:xfrm>
            <a:off x="457200" y="6429375"/>
            <a:ext cx="2133600" cy="320675"/>
          </a:xfrm>
        </p:spPr>
        <p:txBody>
          <a:bodyPr/>
          <a:lstStyle>
            <a:lvl1pPr>
              <a:defRPr/>
            </a:lvl1pPr>
          </a:lstStyle>
          <a:p>
            <a:endParaRPr lang="en-US" altLang="zh-CN"/>
          </a:p>
        </p:txBody>
      </p:sp>
      <p:sp>
        <p:nvSpPr>
          <p:cNvPr id="5" name="页脚占位符 4"/>
          <p:cNvSpPr>
            <a:spLocks noGrp="1"/>
          </p:cNvSpPr>
          <p:nvPr>
            <p:ph type="ftr" sz="quarter" idx="11"/>
          </p:nvPr>
        </p:nvSpPr>
        <p:spPr>
          <a:xfrm>
            <a:off x="3124200" y="6429375"/>
            <a:ext cx="2895600" cy="320675"/>
          </a:xfrm>
        </p:spPr>
        <p:txBody>
          <a:bodyPr/>
          <a:lstStyle>
            <a:lvl1pPr>
              <a:defRPr/>
            </a:lvl1pPr>
          </a:lstStyle>
          <a:p>
            <a:endParaRPr lang="en-US" altLang="zh-CN"/>
          </a:p>
        </p:txBody>
      </p:sp>
      <p:sp>
        <p:nvSpPr>
          <p:cNvPr id="6" name="灯片编号占位符 5"/>
          <p:cNvSpPr>
            <a:spLocks noGrp="1"/>
          </p:cNvSpPr>
          <p:nvPr>
            <p:ph type="sldNum" sz="quarter" idx="12"/>
          </p:nvPr>
        </p:nvSpPr>
        <p:spPr>
          <a:xfrm>
            <a:off x="6553200" y="6429375"/>
            <a:ext cx="2133600" cy="320675"/>
          </a:xfrm>
        </p:spPr>
        <p:txBody>
          <a:bodyPr/>
          <a:lstStyle>
            <a:lvl1pPr>
              <a:defRPr/>
            </a:lvl1pPr>
          </a:lstStyle>
          <a:p>
            <a:fld id="{DED06DD2-AF14-457A-840A-4A0824614168}" type="slidenum">
              <a:rPr lang="zh-CN" altLang="en-US"/>
              <a:pPr/>
              <a:t>‹#›</a:t>
            </a:fld>
            <a:endParaRPr lang="en-US" altLang="zh-CN"/>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endParaRPr lang="en-US" altLang="zh-CN"/>
          </a:p>
        </p:txBody>
      </p:sp>
      <p:sp>
        <p:nvSpPr>
          <p:cNvPr id="5" name="页脚占位符 4"/>
          <p:cNvSpPr>
            <a:spLocks noGrp="1"/>
          </p:cNvSpPr>
          <p:nvPr>
            <p:ph type="ftr" sz="quarter" idx="11"/>
          </p:nvPr>
        </p:nvSpPr>
        <p:spPr/>
        <p:txBody>
          <a:bodyPr/>
          <a:lstStyle/>
          <a:p>
            <a:endParaRPr lang="en-US" altLang="zh-CN"/>
          </a:p>
        </p:txBody>
      </p:sp>
      <p:sp>
        <p:nvSpPr>
          <p:cNvPr id="6" name="灯片编号占位符 5"/>
          <p:cNvSpPr>
            <a:spLocks noGrp="1"/>
          </p:cNvSpPr>
          <p:nvPr>
            <p:ph type="sldNum" sz="quarter" idx="12"/>
          </p:nvPr>
        </p:nvSpPr>
        <p:spPr/>
        <p:txBody>
          <a:bodyPr/>
          <a:lstStyle/>
          <a:p>
            <a:fld id="{C4A37050-86F1-43EA-BA9A-EC487D73F8F8}" type="slidenum">
              <a:rPr lang="zh-CN" altLang="en-US" smtClean="0"/>
              <a:pPr/>
              <a:t>‹#›</a:t>
            </a:fld>
            <a:endParaRPr lang="en-US" altLang="zh-CN"/>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endParaRPr lang="en-US" altLang="zh-CN"/>
          </a:p>
        </p:txBody>
      </p:sp>
      <p:sp>
        <p:nvSpPr>
          <p:cNvPr id="5" name="页脚占位符 4"/>
          <p:cNvSpPr>
            <a:spLocks noGrp="1"/>
          </p:cNvSpPr>
          <p:nvPr>
            <p:ph type="ftr" sz="quarter" idx="11"/>
          </p:nvPr>
        </p:nvSpPr>
        <p:spPr/>
        <p:txBody>
          <a:bodyPr/>
          <a:lstStyle/>
          <a:p>
            <a:endParaRPr lang="en-US" altLang="zh-CN"/>
          </a:p>
        </p:txBody>
      </p:sp>
      <p:sp>
        <p:nvSpPr>
          <p:cNvPr id="6" name="灯片编号占位符 5"/>
          <p:cNvSpPr>
            <a:spLocks noGrp="1"/>
          </p:cNvSpPr>
          <p:nvPr>
            <p:ph type="sldNum" sz="quarter" idx="12"/>
          </p:nvPr>
        </p:nvSpPr>
        <p:spPr/>
        <p:txBody>
          <a:bodyPr/>
          <a:lstStyle/>
          <a:p>
            <a:fld id="{4F1FD4D0-BF73-4AA4-AE33-4E2E2618A103}" type="slidenum">
              <a:rPr lang="zh-CN" altLang="en-US" smtClean="0"/>
              <a:pPr/>
              <a:t>‹#›</a:t>
            </a:fld>
            <a:endParaRPr lang="en-US" altLang="zh-CN"/>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endParaRPr lang="en-US" altLang="zh-CN"/>
          </a:p>
        </p:txBody>
      </p:sp>
      <p:sp>
        <p:nvSpPr>
          <p:cNvPr id="5" name="页脚占位符 4"/>
          <p:cNvSpPr>
            <a:spLocks noGrp="1"/>
          </p:cNvSpPr>
          <p:nvPr>
            <p:ph type="ftr" sz="quarter" idx="11"/>
          </p:nvPr>
        </p:nvSpPr>
        <p:spPr/>
        <p:txBody>
          <a:bodyPr/>
          <a:lstStyle/>
          <a:p>
            <a:endParaRPr lang="en-US" altLang="zh-CN"/>
          </a:p>
        </p:txBody>
      </p:sp>
      <p:sp>
        <p:nvSpPr>
          <p:cNvPr id="6" name="灯片编号占位符 5"/>
          <p:cNvSpPr>
            <a:spLocks noGrp="1"/>
          </p:cNvSpPr>
          <p:nvPr>
            <p:ph type="sldNum" sz="quarter" idx="12"/>
          </p:nvPr>
        </p:nvSpPr>
        <p:spPr/>
        <p:txBody>
          <a:bodyPr/>
          <a:lstStyle/>
          <a:p>
            <a:fld id="{7EFE0EF9-FF8B-489B-AB37-2E303F261705}" type="slidenum">
              <a:rPr lang="zh-CN" altLang="en-US" smtClean="0"/>
              <a:pPr/>
              <a:t>‹#›</a:t>
            </a:fld>
            <a:endParaRPr lang="en-US" altLang="zh-CN"/>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endParaRPr lang="en-US" altLang="zh-CN"/>
          </a:p>
        </p:txBody>
      </p:sp>
      <p:sp>
        <p:nvSpPr>
          <p:cNvPr id="6" name="页脚占位符 5"/>
          <p:cNvSpPr>
            <a:spLocks noGrp="1"/>
          </p:cNvSpPr>
          <p:nvPr>
            <p:ph type="ftr" sz="quarter" idx="11"/>
          </p:nvPr>
        </p:nvSpPr>
        <p:spPr/>
        <p:txBody>
          <a:bodyPr/>
          <a:lstStyle/>
          <a:p>
            <a:endParaRPr lang="en-US" altLang="zh-CN"/>
          </a:p>
        </p:txBody>
      </p:sp>
      <p:sp>
        <p:nvSpPr>
          <p:cNvPr id="7" name="灯片编号占位符 6"/>
          <p:cNvSpPr>
            <a:spLocks noGrp="1"/>
          </p:cNvSpPr>
          <p:nvPr>
            <p:ph type="sldNum" sz="quarter" idx="12"/>
          </p:nvPr>
        </p:nvSpPr>
        <p:spPr/>
        <p:txBody>
          <a:bodyPr/>
          <a:lstStyle/>
          <a:p>
            <a:fld id="{22806813-2D52-455D-99F7-C730D42221D9}" type="slidenum">
              <a:rPr lang="zh-CN" altLang="en-US" smtClean="0"/>
              <a:pPr/>
              <a:t>‹#›</a:t>
            </a:fld>
            <a:endParaRPr lang="en-US" altLang="zh-CN"/>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endParaRPr lang="en-US" altLang="zh-CN"/>
          </a:p>
        </p:txBody>
      </p:sp>
      <p:sp>
        <p:nvSpPr>
          <p:cNvPr id="8" name="页脚占位符 7"/>
          <p:cNvSpPr>
            <a:spLocks noGrp="1"/>
          </p:cNvSpPr>
          <p:nvPr>
            <p:ph type="ftr" sz="quarter" idx="11"/>
          </p:nvPr>
        </p:nvSpPr>
        <p:spPr/>
        <p:txBody>
          <a:bodyPr/>
          <a:lstStyle/>
          <a:p>
            <a:endParaRPr lang="en-US" altLang="zh-CN"/>
          </a:p>
        </p:txBody>
      </p:sp>
      <p:sp>
        <p:nvSpPr>
          <p:cNvPr id="9" name="灯片编号占位符 8"/>
          <p:cNvSpPr>
            <a:spLocks noGrp="1"/>
          </p:cNvSpPr>
          <p:nvPr>
            <p:ph type="sldNum" sz="quarter" idx="12"/>
          </p:nvPr>
        </p:nvSpPr>
        <p:spPr/>
        <p:txBody>
          <a:bodyPr/>
          <a:lstStyle/>
          <a:p>
            <a:fld id="{4C822BEB-C47F-408E-B637-47B89792D803}" type="slidenum">
              <a:rPr lang="zh-CN" altLang="en-US" smtClean="0"/>
              <a:pPr/>
              <a:t>‹#›</a:t>
            </a:fld>
            <a:endParaRPr lang="en-US" altLang="zh-CN"/>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endParaRPr lang="en-US" altLang="zh-CN"/>
          </a:p>
        </p:txBody>
      </p:sp>
      <p:sp>
        <p:nvSpPr>
          <p:cNvPr id="4" name="页脚占位符 3"/>
          <p:cNvSpPr>
            <a:spLocks noGrp="1"/>
          </p:cNvSpPr>
          <p:nvPr>
            <p:ph type="ftr" sz="quarter" idx="11"/>
          </p:nvPr>
        </p:nvSpPr>
        <p:spPr/>
        <p:txBody>
          <a:bodyPr/>
          <a:lstStyle/>
          <a:p>
            <a:endParaRPr lang="en-US" altLang="zh-CN"/>
          </a:p>
        </p:txBody>
      </p:sp>
      <p:sp>
        <p:nvSpPr>
          <p:cNvPr id="5" name="灯片编号占位符 4"/>
          <p:cNvSpPr>
            <a:spLocks noGrp="1"/>
          </p:cNvSpPr>
          <p:nvPr>
            <p:ph type="sldNum" sz="quarter" idx="12"/>
          </p:nvPr>
        </p:nvSpPr>
        <p:spPr/>
        <p:txBody>
          <a:bodyPr/>
          <a:lstStyle/>
          <a:p>
            <a:fld id="{18A260AF-CE59-48AE-B806-7ADC0A31BDC9}" type="slidenum">
              <a:rPr lang="zh-CN" altLang="en-US" smtClean="0"/>
              <a:pPr/>
              <a:t>‹#›</a:t>
            </a:fld>
            <a:endParaRPr lang="en-US" altLang="zh-CN"/>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endParaRPr lang="en-US" altLang="zh-CN"/>
          </a:p>
        </p:txBody>
      </p:sp>
      <p:sp>
        <p:nvSpPr>
          <p:cNvPr id="3" name="页脚占位符 2"/>
          <p:cNvSpPr>
            <a:spLocks noGrp="1"/>
          </p:cNvSpPr>
          <p:nvPr>
            <p:ph type="ftr" sz="quarter" idx="11"/>
          </p:nvPr>
        </p:nvSpPr>
        <p:spPr/>
        <p:txBody>
          <a:bodyPr/>
          <a:lstStyle/>
          <a:p>
            <a:endParaRPr lang="en-US" altLang="zh-CN"/>
          </a:p>
        </p:txBody>
      </p:sp>
      <p:sp>
        <p:nvSpPr>
          <p:cNvPr id="4" name="灯片编号占位符 3"/>
          <p:cNvSpPr>
            <a:spLocks noGrp="1"/>
          </p:cNvSpPr>
          <p:nvPr>
            <p:ph type="sldNum" sz="quarter" idx="12"/>
          </p:nvPr>
        </p:nvSpPr>
        <p:spPr/>
        <p:txBody>
          <a:bodyPr/>
          <a:lstStyle/>
          <a:p>
            <a:fld id="{C11A7BB2-721C-48A1-ACC2-E9A1BB9ED515}" type="slidenum">
              <a:rPr lang="zh-CN" altLang="en-US" smtClean="0"/>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4F1FD4D0-BF73-4AA4-AE33-4E2E2618A103}" type="slidenum">
              <a:rPr lang="zh-CN" altLang="en-US"/>
              <a:pPr/>
              <a:t>‹#›</a:t>
            </a:fld>
            <a:endParaRPr lang="en-US" altLang="zh-CN"/>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endParaRPr lang="en-US" altLang="zh-CN"/>
          </a:p>
        </p:txBody>
      </p:sp>
      <p:sp>
        <p:nvSpPr>
          <p:cNvPr id="6" name="页脚占位符 5"/>
          <p:cNvSpPr>
            <a:spLocks noGrp="1"/>
          </p:cNvSpPr>
          <p:nvPr>
            <p:ph type="ftr" sz="quarter" idx="11"/>
          </p:nvPr>
        </p:nvSpPr>
        <p:spPr/>
        <p:txBody>
          <a:bodyPr/>
          <a:lstStyle/>
          <a:p>
            <a:endParaRPr lang="en-US" altLang="zh-CN"/>
          </a:p>
        </p:txBody>
      </p:sp>
      <p:sp>
        <p:nvSpPr>
          <p:cNvPr id="7" name="灯片编号占位符 6"/>
          <p:cNvSpPr>
            <a:spLocks noGrp="1"/>
          </p:cNvSpPr>
          <p:nvPr>
            <p:ph type="sldNum" sz="quarter" idx="12"/>
          </p:nvPr>
        </p:nvSpPr>
        <p:spPr/>
        <p:txBody>
          <a:bodyPr/>
          <a:lstStyle/>
          <a:p>
            <a:fld id="{550E271A-9518-4FC1-BDCB-E93D1DD94C6C}" type="slidenum">
              <a:rPr lang="zh-CN" altLang="en-US" smtClean="0"/>
              <a:pPr/>
              <a:t>‹#›</a:t>
            </a:fld>
            <a:endParaRPr lang="en-US" altLang="zh-CN"/>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endParaRPr lang="en-US" altLang="zh-CN"/>
          </a:p>
        </p:txBody>
      </p:sp>
      <p:sp>
        <p:nvSpPr>
          <p:cNvPr id="6" name="页脚占位符 5"/>
          <p:cNvSpPr>
            <a:spLocks noGrp="1"/>
          </p:cNvSpPr>
          <p:nvPr>
            <p:ph type="ftr" sz="quarter" idx="11"/>
          </p:nvPr>
        </p:nvSpPr>
        <p:spPr/>
        <p:txBody>
          <a:bodyPr/>
          <a:lstStyle/>
          <a:p>
            <a:endParaRPr lang="en-US" altLang="zh-CN"/>
          </a:p>
        </p:txBody>
      </p:sp>
      <p:sp>
        <p:nvSpPr>
          <p:cNvPr id="7" name="灯片编号占位符 6"/>
          <p:cNvSpPr>
            <a:spLocks noGrp="1"/>
          </p:cNvSpPr>
          <p:nvPr>
            <p:ph type="sldNum" sz="quarter" idx="12"/>
          </p:nvPr>
        </p:nvSpPr>
        <p:spPr/>
        <p:txBody>
          <a:bodyPr/>
          <a:lstStyle/>
          <a:p>
            <a:fld id="{D7067F31-4D1F-47A7-9DA9-77FEB3396AAB}" type="slidenum">
              <a:rPr lang="zh-CN" altLang="en-US" smtClean="0"/>
              <a:pPr/>
              <a:t>‹#›</a:t>
            </a:fld>
            <a:endParaRPr lang="en-US" altLang="zh-CN"/>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endParaRPr lang="en-US" altLang="zh-CN"/>
          </a:p>
        </p:txBody>
      </p:sp>
      <p:sp>
        <p:nvSpPr>
          <p:cNvPr id="5" name="页脚占位符 4"/>
          <p:cNvSpPr>
            <a:spLocks noGrp="1"/>
          </p:cNvSpPr>
          <p:nvPr>
            <p:ph type="ftr" sz="quarter" idx="11"/>
          </p:nvPr>
        </p:nvSpPr>
        <p:spPr/>
        <p:txBody>
          <a:bodyPr/>
          <a:lstStyle/>
          <a:p>
            <a:endParaRPr lang="en-US" altLang="zh-CN"/>
          </a:p>
        </p:txBody>
      </p:sp>
      <p:sp>
        <p:nvSpPr>
          <p:cNvPr id="6" name="灯片编号占位符 5"/>
          <p:cNvSpPr>
            <a:spLocks noGrp="1"/>
          </p:cNvSpPr>
          <p:nvPr>
            <p:ph type="sldNum" sz="quarter" idx="12"/>
          </p:nvPr>
        </p:nvSpPr>
        <p:spPr/>
        <p:txBody>
          <a:bodyPr/>
          <a:lstStyle/>
          <a:p>
            <a:fld id="{6301B513-3A2E-441E-B4CB-677E9E8BA08B}" type="slidenum">
              <a:rPr lang="zh-CN" altLang="en-US" smtClean="0"/>
              <a:pPr/>
              <a:t>‹#›</a:t>
            </a:fld>
            <a:endParaRPr lang="en-US" altLang="zh-CN"/>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endParaRPr lang="en-US" altLang="zh-CN"/>
          </a:p>
        </p:txBody>
      </p:sp>
      <p:sp>
        <p:nvSpPr>
          <p:cNvPr id="5" name="页脚占位符 4"/>
          <p:cNvSpPr>
            <a:spLocks noGrp="1"/>
          </p:cNvSpPr>
          <p:nvPr>
            <p:ph type="ftr" sz="quarter" idx="11"/>
          </p:nvPr>
        </p:nvSpPr>
        <p:spPr/>
        <p:txBody>
          <a:bodyPr/>
          <a:lstStyle/>
          <a:p>
            <a:endParaRPr lang="en-US" altLang="zh-CN"/>
          </a:p>
        </p:txBody>
      </p:sp>
      <p:sp>
        <p:nvSpPr>
          <p:cNvPr id="6" name="灯片编号占位符 5"/>
          <p:cNvSpPr>
            <a:spLocks noGrp="1"/>
          </p:cNvSpPr>
          <p:nvPr>
            <p:ph type="sldNum" sz="quarter" idx="12"/>
          </p:nvPr>
        </p:nvSpPr>
        <p:spPr/>
        <p:txBody>
          <a:bodyPr/>
          <a:lstStyle/>
          <a:p>
            <a:fld id="{D2B70166-425E-41A1-8315-D7BABAFDDFD9}" type="slidenum">
              <a:rPr lang="zh-CN" altLang="en-US" smtClean="0"/>
              <a:pPr/>
              <a:t>‹#›</a:t>
            </a:fld>
            <a:endParaRPr lang="en-US" altLang="zh-CN"/>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Ref idx="1003">
        <a:schemeClr val="bg2"/>
      </p:bgRef>
    </p:bg>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173157"/>
            <a:ext cx="7772400" cy="1470025"/>
          </a:xfrm>
        </p:spPr>
        <p:txBody>
          <a:bodyPr anchor="b"/>
          <a:lstStyle>
            <a:lvl1pPr algn="l">
              <a:defRPr sz="4800"/>
            </a:lvl1pPr>
          </a:lstStyle>
          <a:p>
            <a:r>
              <a:rPr kumimoji="0" lang="zh-CN" altLang="en-US" smtClean="0"/>
              <a:t>单击此处编辑母版标题样式</a:t>
            </a:r>
            <a:endParaRPr kumimoji="0" lang="en-US"/>
          </a:p>
        </p:txBody>
      </p:sp>
      <p:sp>
        <p:nvSpPr>
          <p:cNvPr id="3" name="副标题 2"/>
          <p:cNvSpPr>
            <a:spLocks noGrp="1"/>
          </p:cNvSpPr>
          <p:nvPr>
            <p:ph type="subTitle" idx="1"/>
          </p:nvPr>
        </p:nvSpPr>
        <p:spPr>
          <a:xfrm>
            <a:off x="687716" y="2643182"/>
            <a:ext cx="6670366" cy="1752600"/>
          </a:xfrm>
        </p:spPr>
        <p:txBody>
          <a:bodyPr/>
          <a:lstStyle>
            <a:lvl1pPr marL="0" indent="0" algn="l">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zh-CN" altLang="en-US" smtClean="0"/>
              <a:t>单击此处编辑母版副标题样式</a:t>
            </a:r>
            <a:endParaRPr kumimoji="0" lang="en-US"/>
          </a:p>
        </p:txBody>
      </p:sp>
      <p:sp>
        <p:nvSpPr>
          <p:cNvPr id="4" name="日期占位符 3"/>
          <p:cNvSpPr>
            <a:spLocks noGrp="1"/>
          </p:cNvSpPr>
          <p:nvPr>
            <p:ph type="dt" sz="half" idx="10"/>
          </p:nvPr>
        </p:nvSpPr>
        <p:spPr/>
        <p:txBody>
          <a:bodyPr/>
          <a:lstStyle/>
          <a:p>
            <a:endParaRPr lang="en-US" altLang="zh-CN"/>
          </a:p>
        </p:txBody>
      </p:sp>
      <p:sp>
        <p:nvSpPr>
          <p:cNvPr id="5" name="页脚占位符 4"/>
          <p:cNvSpPr>
            <a:spLocks noGrp="1"/>
          </p:cNvSpPr>
          <p:nvPr>
            <p:ph type="ftr" sz="quarter" idx="11"/>
          </p:nvPr>
        </p:nvSpPr>
        <p:spPr/>
        <p:txBody>
          <a:bodyPr/>
          <a:lstStyle/>
          <a:p>
            <a:endParaRPr lang="en-US" altLang="zh-CN"/>
          </a:p>
        </p:txBody>
      </p:sp>
      <p:sp>
        <p:nvSpPr>
          <p:cNvPr id="6" name="灯片编号占位符 5"/>
          <p:cNvSpPr>
            <a:spLocks noGrp="1"/>
          </p:cNvSpPr>
          <p:nvPr>
            <p:ph type="sldNum" sz="quarter" idx="12"/>
          </p:nvPr>
        </p:nvSpPr>
        <p:spPr/>
        <p:txBody>
          <a:bodyPr/>
          <a:lstStyle/>
          <a:p>
            <a:fld id="{C4A37050-86F1-43EA-BA9A-EC487D73F8F8}" type="slidenum">
              <a:rPr lang="zh-CN" altLang="en-US" smtClean="0"/>
              <a:pPr/>
              <a:t>‹#›</a:t>
            </a:fld>
            <a:endParaRPr lang="en-US" altLang="zh-CN"/>
          </a:p>
        </p:txBody>
      </p:sp>
    </p:spTree>
  </p:cSld>
  <p:clrMapOvr>
    <a:overrideClrMapping bg1="lt1" tx1="dk1" bg2="lt2" tx2="dk2" accent1="accent1" accent2="accent2" accent3="accent3" accent4="accent4" accent5="accent5" accent6="accent6" hlink="hlink" folHlink="folHlink"/>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idx="1"/>
          </p:nvPr>
        </p:nvSpPr>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endParaRPr lang="en-US" altLang="zh-CN"/>
          </a:p>
        </p:txBody>
      </p:sp>
      <p:sp>
        <p:nvSpPr>
          <p:cNvPr id="5" name="页脚占位符 4"/>
          <p:cNvSpPr>
            <a:spLocks noGrp="1"/>
          </p:cNvSpPr>
          <p:nvPr>
            <p:ph type="ftr" sz="quarter" idx="11"/>
          </p:nvPr>
        </p:nvSpPr>
        <p:spPr/>
        <p:txBody>
          <a:bodyPr/>
          <a:lstStyle/>
          <a:p>
            <a:endParaRPr lang="en-US" altLang="zh-CN"/>
          </a:p>
        </p:txBody>
      </p:sp>
      <p:sp>
        <p:nvSpPr>
          <p:cNvPr id="6" name="灯片编号占位符 5"/>
          <p:cNvSpPr>
            <a:spLocks noGrp="1"/>
          </p:cNvSpPr>
          <p:nvPr>
            <p:ph type="sldNum" sz="quarter" idx="12"/>
          </p:nvPr>
        </p:nvSpPr>
        <p:spPr/>
        <p:txBody>
          <a:bodyPr/>
          <a:lstStyle/>
          <a:p>
            <a:fld id="{4F1FD4D0-BF73-4AA4-AE33-4E2E2618A103}" type="slidenum">
              <a:rPr lang="zh-CN" altLang="en-US" smtClean="0"/>
              <a:pPr/>
              <a:t>‹#›</a:t>
            </a:fld>
            <a:endParaRPr lang="en-US" altLang="zh-CN"/>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secHead" preserve="1">
  <p:cSld name="节标题">
    <p:bg>
      <p:bgRef idx="1003">
        <a:schemeClr val="bg2"/>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685800" y="2924181"/>
            <a:ext cx="7772400" cy="1362075"/>
          </a:xfrm>
        </p:spPr>
        <p:txBody>
          <a:bodyPr anchor="t"/>
          <a:lstStyle>
            <a:lvl1pPr algn="l">
              <a:defRPr sz="4400" b="0" cap="all"/>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685800" y="1428747"/>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endParaRPr lang="en-US" altLang="zh-CN"/>
          </a:p>
        </p:txBody>
      </p:sp>
      <p:sp>
        <p:nvSpPr>
          <p:cNvPr id="5" name="页脚占位符 4"/>
          <p:cNvSpPr>
            <a:spLocks noGrp="1"/>
          </p:cNvSpPr>
          <p:nvPr>
            <p:ph type="ftr" sz="quarter" idx="11"/>
          </p:nvPr>
        </p:nvSpPr>
        <p:spPr/>
        <p:txBody>
          <a:bodyPr/>
          <a:lstStyle/>
          <a:p>
            <a:endParaRPr lang="en-US" altLang="zh-CN"/>
          </a:p>
        </p:txBody>
      </p:sp>
      <p:sp>
        <p:nvSpPr>
          <p:cNvPr id="6" name="灯片编号占位符 5"/>
          <p:cNvSpPr>
            <a:spLocks noGrp="1"/>
          </p:cNvSpPr>
          <p:nvPr>
            <p:ph type="sldNum" sz="quarter" idx="12"/>
          </p:nvPr>
        </p:nvSpPr>
        <p:spPr/>
        <p:txBody>
          <a:bodyPr/>
          <a:lstStyle/>
          <a:p>
            <a:fld id="{7EFE0EF9-FF8B-489B-AB37-2E303F261705}" type="slidenum">
              <a:rPr lang="zh-CN" altLang="en-US" smtClean="0"/>
              <a:pPr/>
              <a:t>‹#›</a:t>
            </a:fld>
            <a:endParaRPr lang="en-US" altLang="zh-CN"/>
          </a:p>
        </p:txBody>
      </p:sp>
    </p:spTree>
  </p:cSld>
  <p:clrMapOvr>
    <a:overrideClrMapping bg1="lt1" tx1="dk1" bg2="lt2" tx2="dk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endParaRPr lang="en-US" altLang="zh-CN"/>
          </a:p>
        </p:txBody>
      </p:sp>
      <p:sp>
        <p:nvSpPr>
          <p:cNvPr id="6" name="页脚占位符 5"/>
          <p:cNvSpPr>
            <a:spLocks noGrp="1"/>
          </p:cNvSpPr>
          <p:nvPr>
            <p:ph type="ftr" sz="quarter" idx="11"/>
          </p:nvPr>
        </p:nvSpPr>
        <p:spPr/>
        <p:txBody>
          <a:bodyPr/>
          <a:lstStyle/>
          <a:p>
            <a:endParaRPr lang="en-US" altLang="zh-CN"/>
          </a:p>
        </p:txBody>
      </p:sp>
      <p:sp>
        <p:nvSpPr>
          <p:cNvPr id="7" name="灯片编号占位符 6"/>
          <p:cNvSpPr>
            <a:spLocks noGrp="1"/>
          </p:cNvSpPr>
          <p:nvPr>
            <p:ph type="sldNum" sz="quarter" idx="12"/>
          </p:nvPr>
        </p:nvSpPr>
        <p:spPr/>
        <p:txBody>
          <a:bodyPr/>
          <a:lstStyle/>
          <a:p>
            <a:fld id="{22806813-2D52-455D-99F7-C730D42221D9}" type="slidenum">
              <a:rPr lang="zh-CN" altLang="en-US" smtClean="0"/>
              <a:pPr/>
              <a:t>‹#›</a:t>
            </a:fld>
            <a:endParaRPr lang="en-US" altLang="zh-CN"/>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7" name="日期占位符 6"/>
          <p:cNvSpPr>
            <a:spLocks noGrp="1"/>
          </p:cNvSpPr>
          <p:nvPr>
            <p:ph type="dt" sz="half" idx="10"/>
          </p:nvPr>
        </p:nvSpPr>
        <p:spPr/>
        <p:txBody>
          <a:bodyPr/>
          <a:lstStyle/>
          <a:p>
            <a:endParaRPr lang="en-US" altLang="zh-CN"/>
          </a:p>
        </p:txBody>
      </p:sp>
      <p:sp>
        <p:nvSpPr>
          <p:cNvPr id="8" name="页脚占位符 7"/>
          <p:cNvSpPr>
            <a:spLocks noGrp="1"/>
          </p:cNvSpPr>
          <p:nvPr>
            <p:ph type="ftr" sz="quarter" idx="11"/>
          </p:nvPr>
        </p:nvSpPr>
        <p:spPr/>
        <p:txBody>
          <a:bodyPr/>
          <a:lstStyle/>
          <a:p>
            <a:endParaRPr lang="en-US" altLang="zh-CN"/>
          </a:p>
        </p:txBody>
      </p:sp>
      <p:sp>
        <p:nvSpPr>
          <p:cNvPr id="9" name="灯片编号占位符 8"/>
          <p:cNvSpPr>
            <a:spLocks noGrp="1"/>
          </p:cNvSpPr>
          <p:nvPr>
            <p:ph type="sldNum" sz="quarter" idx="12"/>
          </p:nvPr>
        </p:nvSpPr>
        <p:spPr/>
        <p:txBody>
          <a:bodyPr/>
          <a:lstStyle/>
          <a:p>
            <a:fld id="{4C822BEB-C47F-408E-B637-47B89792D803}" type="slidenum">
              <a:rPr lang="zh-CN" altLang="en-US" smtClean="0"/>
              <a:pPr/>
              <a:t>‹#›</a:t>
            </a:fld>
            <a:endParaRPr lang="en-US" altLang="zh-CN"/>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日期占位符 2"/>
          <p:cNvSpPr>
            <a:spLocks noGrp="1"/>
          </p:cNvSpPr>
          <p:nvPr>
            <p:ph type="dt" sz="half" idx="10"/>
          </p:nvPr>
        </p:nvSpPr>
        <p:spPr/>
        <p:txBody>
          <a:bodyPr/>
          <a:lstStyle/>
          <a:p>
            <a:endParaRPr lang="en-US" altLang="zh-CN"/>
          </a:p>
        </p:txBody>
      </p:sp>
      <p:sp>
        <p:nvSpPr>
          <p:cNvPr id="4" name="页脚占位符 3"/>
          <p:cNvSpPr>
            <a:spLocks noGrp="1"/>
          </p:cNvSpPr>
          <p:nvPr>
            <p:ph type="ftr" sz="quarter" idx="11"/>
          </p:nvPr>
        </p:nvSpPr>
        <p:spPr/>
        <p:txBody>
          <a:bodyPr/>
          <a:lstStyle/>
          <a:p>
            <a:endParaRPr lang="en-US" altLang="zh-CN"/>
          </a:p>
        </p:txBody>
      </p:sp>
      <p:sp>
        <p:nvSpPr>
          <p:cNvPr id="5" name="灯片编号占位符 4"/>
          <p:cNvSpPr>
            <a:spLocks noGrp="1"/>
          </p:cNvSpPr>
          <p:nvPr>
            <p:ph type="sldNum" sz="quarter" idx="12"/>
          </p:nvPr>
        </p:nvSpPr>
        <p:spPr/>
        <p:txBody>
          <a:bodyPr/>
          <a:lstStyle/>
          <a:p>
            <a:fld id="{18A260AF-CE59-48AE-B806-7ADC0A31BDC9}" type="slidenum">
              <a:rPr lang="zh-CN" altLang="en-US" smtClean="0"/>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7EFE0EF9-FF8B-489B-AB37-2E303F261705}" type="slidenum">
              <a:rPr lang="zh-CN" altLang="en-US"/>
              <a:pPr/>
              <a:t>‹#›</a:t>
            </a:fld>
            <a:endParaRPr lang="en-US" altLang="zh-CN"/>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endParaRPr lang="en-US" altLang="zh-CN"/>
          </a:p>
        </p:txBody>
      </p:sp>
      <p:sp>
        <p:nvSpPr>
          <p:cNvPr id="3" name="页脚占位符 2"/>
          <p:cNvSpPr>
            <a:spLocks noGrp="1"/>
          </p:cNvSpPr>
          <p:nvPr>
            <p:ph type="ftr" sz="quarter" idx="11"/>
          </p:nvPr>
        </p:nvSpPr>
        <p:spPr/>
        <p:txBody>
          <a:bodyPr/>
          <a:lstStyle/>
          <a:p>
            <a:endParaRPr lang="en-US" altLang="zh-CN"/>
          </a:p>
        </p:txBody>
      </p:sp>
      <p:sp>
        <p:nvSpPr>
          <p:cNvPr id="4" name="灯片编号占位符 3"/>
          <p:cNvSpPr>
            <a:spLocks noGrp="1"/>
          </p:cNvSpPr>
          <p:nvPr>
            <p:ph type="sldNum" sz="quarter" idx="12"/>
          </p:nvPr>
        </p:nvSpPr>
        <p:spPr/>
        <p:txBody>
          <a:bodyPr/>
          <a:lstStyle/>
          <a:p>
            <a:fld id="{C11A7BB2-721C-48A1-ACC2-E9A1BB9ED515}" type="slidenum">
              <a:rPr lang="zh-CN" altLang="en-US" smtClean="0"/>
              <a:pPr/>
              <a:t>‹#›</a:t>
            </a:fld>
            <a:endParaRPr lang="en-US" altLang="zh-CN"/>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3" name="内容占位符 2"/>
          <p:cNvSpPr>
            <a:spLocks noGrp="1"/>
          </p:cNvSpPr>
          <p:nvPr>
            <p:ph idx="1"/>
          </p:nvPr>
        </p:nvSpPr>
        <p:spPr>
          <a:xfrm>
            <a:off x="460382" y="1071546"/>
            <a:ext cx="5111750" cy="50497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文本占位符 3"/>
          <p:cNvSpPr>
            <a:spLocks noGrp="1"/>
          </p:cNvSpPr>
          <p:nvPr>
            <p:ph type="body" sz="half" idx="2"/>
          </p:nvPr>
        </p:nvSpPr>
        <p:spPr>
          <a:xfrm>
            <a:off x="5679083" y="1071546"/>
            <a:ext cx="3008313" cy="34290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endParaRPr lang="en-US" altLang="zh-CN"/>
          </a:p>
        </p:txBody>
      </p:sp>
      <p:sp>
        <p:nvSpPr>
          <p:cNvPr id="6" name="页脚占位符 5"/>
          <p:cNvSpPr>
            <a:spLocks noGrp="1"/>
          </p:cNvSpPr>
          <p:nvPr>
            <p:ph type="ftr" sz="quarter" idx="11"/>
          </p:nvPr>
        </p:nvSpPr>
        <p:spPr/>
        <p:txBody>
          <a:bodyPr/>
          <a:lstStyle/>
          <a:p>
            <a:endParaRPr lang="en-US" altLang="zh-CN"/>
          </a:p>
        </p:txBody>
      </p:sp>
      <p:sp>
        <p:nvSpPr>
          <p:cNvPr id="7" name="灯片编号占位符 6"/>
          <p:cNvSpPr>
            <a:spLocks noGrp="1"/>
          </p:cNvSpPr>
          <p:nvPr>
            <p:ph type="sldNum" sz="quarter" idx="12"/>
          </p:nvPr>
        </p:nvSpPr>
        <p:spPr/>
        <p:txBody>
          <a:bodyPr/>
          <a:lstStyle/>
          <a:p>
            <a:fld id="{550E271A-9518-4FC1-BDCB-E93D1DD94C6C}" type="slidenum">
              <a:rPr lang="zh-CN" altLang="en-US" smtClean="0"/>
              <a:pPr/>
              <a:t>‹#›</a:t>
            </a:fld>
            <a:endParaRPr lang="en-US" altLang="zh-CN"/>
          </a:p>
        </p:txBody>
      </p:sp>
      <p:sp>
        <p:nvSpPr>
          <p:cNvPr id="2" name="标题 1"/>
          <p:cNvSpPr>
            <a:spLocks noGrp="1"/>
          </p:cNvSpPr>
          <p:nvPr>
            <p:ph type="title"/>
          </p:nvPr>
        </p:nvSpPr>
        <p:spPr>
          <a:xfrm>
            <a:off x="457205" y="285728"/>
            <a:ext cx="8230993" cy="696626"/>
          </a:xfrm>
        </p:spPr>
        <p:txBody>
          <a:bodyPr anchor="ctr"/>
          <a:lstStyle>
            <a:lvl1pPr algn="ctr">
              <a:defRPr sz="3600" b="0"/>
            </a:lvl1pPr>
          </a:lstStyle>
          <a:p>
            <a:r>
              <a:rPr kumimoji="0" lang="zh-CN" altLang="en-US" smtClean="0"/>
              <a:t>单击此处编辑母版标题样式</a:t>
            </a:r>
            <a:endParaRPr kumimoji="0"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001024" y="642918"/>
            <a:ext cx="785818" cy="4572032"/>
          </a:xfrm>
        </p:spPr>
        <p:txBody>
          <a:bodyPr vert="eaVert" anchor="ctr"/>
          <a:lstStyle>
            <a:lvl1pPr algn="l">
              <a:defRPr sz="2400" b="0"/>
            </a:lvl1pPr>
          </a:lstStyle>
          <a:p>
            <a:r>
              <a:rPr kumimoji="0" lang="zh-CN" altLang="en-US" smtClean="0"/>
              <a:t>单击此处编辑母版标题样式</a:t>
            </a:r>
            <a:endParaRPr kumimoji="0" lang="en-US"/>
          </a:p>
        </p:txBody>
      </p:sp>
      <p:sp>
        <p:nvSpPr>
          <p:cNvPr id="3" name="图片占位符 2"/>
          <p:cNvSpPr>
            <a:spLocks noGrp="1"/>
          </p:cNvSpPr>
          <p:nvPr>
            <p:ph type="pic" idx="1"/>
          </p:nvPr>
        </p:nvSpPr>
        <p:spPr>
          <a:xfrm>
            <a:off x="442922" y="541340"/>
            <a:ext cx="6415094" cy="5459428"/>
          </a:xfrm>
          <a:prstGeom prst="roundRect">
            <a:avLst>
              <a:gd name="adj" fmla="val 4800"/>
            </a:avLst>
          </a:prstGeom>
          <a:solidFill>
            <a:schemeClr val="accent1">
              <a:tint val="20000"/>
            </a:schemeClr>
          </a:solidFill>
          <a:ln w="38100">
            <a:gradFill flip="none" rotWithShape="1">
              <a:gsLst>
                <a:gs pos="0">
                  <a:schemeClr val="accent1">
                    <a:alpha val="50000"/>
                  </a:schemeClr>
                </a:gs>
                <a:gs pos="100000">
                  <a:schemeClr val="accent1">
                    <a:tint val="20000"/>
                  </a:schemeClr>
                </a:gs>
              </a:gsLst>
              <a:lin ang="16200000" scaled="1"/>
              <a:tileRect/>
            </a:gradFill>
          </a:ln>
          <a:effectLst>
            <a:outerShdw blurRad="76200" dist="38100" dir="5400000" sx="100500" sy="100500" algn="tl" rotWithShape="0">
              <a:srgbClr val="000000">
                <a:alpha val="50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zh-CN" altLang="en-US" smtClean="0"/>
              <a:t>单击图标添加图片</a:t>
            </a:r>
            <a:endParaRPr kumimoji="0" lang="en-US"/>
          </a:p>
        </p:txBody>
      </p:sp>
      <p:sp>
        <p:nvSpPr>
          <p:cNvPr id="4" name="文本占位符 3"/>
          <p:cNvSpPr>
            <a:spLocks noGrp="1"/>
          </p:cNvSpPr>
          <p:nvPr>
            <p:ph type="body" sz="half" idx="2"/>
          </p:nvPr>
        </p:nvSpPr>
        <p:spPr>
          <a:xfrm>
            <a:off x="7072330" y="1000108"/>
            <a:ext cx="914368" cy="4214842"/>
          </a:xfrm>
        </p:spPr>
        <p:txBody>
          <a:bodyPr vert="eaVert" anchor="ctr"/>
          <a:lstStyle>
            <a:lvl1pPr marL="0" indent="0" algn="ctr">
              <a:buNone/>
              <a:defRPr sz="1400"/>
            </a:lvl1pPr>
            <a:lvl2pPr marL="457200" indent="0" algn="ctr">
              <a:buNone/>
              <a:defRPr sz="1200"/>
            </a:lvl2pPr>
            <a:lvl3pPr marL="914400" indent="0" algn="ctr">
              <a:buNone/>
              <a:defRPr sz="1000"/>
            </a:lvl3pPr>
            <a:lvl4pPr marL="1371600" indent="0" algn="ctr">
              <a:buNone/>
              <a:defRPr sz="900"/>
            </a:lvl4pPr>
            <a:lvl5pPr marL="1828800" indent="0" algn="ctr">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endParaRPr lang="en-US" altLang="zh-CN"/>
          </a:p>
        </p:txBody>
      </p:sp>
      <p:sp>
        <p:nvSpPr>
          <p:cNvPr id="6" name="页脚占位符 5"/>
          <p:cNvSpPr>
            <a:spLocks noGrp="1"/>
          </p:cNvSpPr>
          <p:nvPr>
            <p:ph type="ftr" sz="quarter" idx="11"/>
          </p:nvPr>
        </p:nvSpPr>
        <p:spPr/>
        <p:txBody>
          <a:bodyPr/>
          <a:lstStyle/>
          <a:p>
            <a:endParaRPr lang="en-US" altLang="zh-CN"/>
          </a:p>
        </p:txBody>
      </p:sp>
      <p:sp>
        <p:nvSpPr>
          <p:cNvPr id="7" name="灯片编号占位符 6"/>
          <p:cNvSpPr>
            <a:spLocks noGrp="1"/>
          </p:cNvSpPr>
          <p:nvPr>
            <p:ph type="sldNum" sz="quarter" idx="12"/>
          </p:nvPr>
        </p:nvSpPr>
        <p:spPr/>
        <p:txBody>
          <a:bodyPr/>
          <a:lstStyle/>
          <a:p>
            <a:fld id="{D7067F31-4D1F-47A7-9DA9-77FEB3396AAB}" type="slidenum">
              <a:rPr lang="zh-CN" altLang="en-US" smtClean="0"/>
              <a:pPr/>
              <a:t>‹#›</a:t>
            </a:fld>
            <a:endParaRPr lang="en-US" altLang="zh-CN"/>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endParaRPr lang="en-US" altLang="zh-CN"/>
          </a:p>
        </p:txBody>
      </p:sp>
      <p:sp>
        <p:nvSpPr>
          <p:cNvPr id="5" name="页脚占位符 4"/>
          <p:cNvSpPr>
            <a:spLocks noGrp="1"/>
          </p:cNvSpPr>
          <p:nvPr>
            <p:ph type="ftr" sz="quarter" idx="11"/>
          </p:nvPr>
        </p:nvSpPr>
        <p:spPr/>
        <p:txBody>
          <a:bodyPr/>
          <a:lstStyle/>
          <a:p>
            <a:endParaRPr lang="en-US" altLang="zh-CN"/>
          </a:p>
        </p:txBody>
      </p:sp>
      <p:sp>
        <p:nvSpPr>
          <p:cNvPr id="6" name="灯片编号占位符 5"/>
          <p:cNvSpPr>
            <a:spLocks noGrp="1"/>
          </p:cNvSpPr>
          <p:nvPr>
            <p:ph type="sldNum" sz="quarter" idx="12"/>
          </p:nvPr>
        </p:nvSpPr>
        <p:spPr/>
        <p:txBody>
          <a:bodyPr/>
          <a:lstStyle/>
          <a:p>
            <a:fld id="{6301B513-3A2E-441E-B4CB-677E9E8BA08B}" type="slidenum">
              <a:rPr lang="zh-CN" altLang="en-US" smtClean="0"/>
              <a:pPr/>
              <a:t>‹#›</a:t>
            </a:fld>
            <a:endParaRPr lang="en-US" altLang="zh-CN"/>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143768" y="274639"/>
            <a:ext cx="1543032" cy="5851525"/>
          </a:xfrm>
        </p:spPr>
        <p:txBody>
          <a:bodyPr vert="eaVer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274639"/>
            <a:ext cx="6615130" cy="5851525"/>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endParaRPr lang="en-US" altLang="zh-CN"/>
          </a:p>
        </p:txBody>
      </p:sp>
      <p:sp>
        <p:nvSpPr>
          <p:cNvPr id="5" name="页脚占位符 4"/>
          <p:cNvSpPr>
            <a:spLocks noGrp="1"/>
          </p:cNvSpPr>
          <p:nvPr>
            <p:ph type="ftr" sz="quarter" idx="11"/>
          </p:nvPr>
        </p:nvSpPr>
        <p:spPr/>
        <p:txBody>
          <a:bodyPr/>
          <a:lstStyle/>
          <a:p>
            <a:endParaRPr lang="en-US" altLang="zh-CN"/>
          </a:p>
        </p:txBody>
      </p:sp>
      <p:sp>
        <p:nvSpPr>
          <p:cNvPr id="6" name="灯片编号占位符 5"/>
          <p:cNvSpPr>
            <a:spLocks noGrp="1"/>
          </p:cNvSpPr>
          <p:nvPr>
            <p:ph type="sldNum" sz="quarter" idx="12"/>
          </p:nvPr>
        </p:nvSpPr>
        <p:spPr/>
        <p:txBody>
          <a:bodyPr/>
          <a:lstStyle/>
          <a:p>
            <a:fld id="{D2B70166-425E-41A1-8315-D7BABAFDDFD9}" type="slidenum">
              <a:rPr lang="zh-CN" altLang="en-US" smtClean="0"/>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776288" y="1347788"/>
            <a:ext cx="3802062" cy="4914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730750" y="1347788"/>
            <a:ext cx="3803650" cy="4914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22806813-2D52-455D-99F7-C730D42221D9}" type="slidenum">
              <a:rPr lang="zh-CN" altLang="en-US"/>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endParaRPr lang="en-US" altLang="zh-CN"/>
          </a:p>
        </p:txBody>
      </p:sp>
      <p:sp>
        <p:nvSpPr>
          <p:cNvPr id="8" name="页脚占位符 7"/>
          <p:cNvSpPr>
            <a:spLocks noGrp="1"/>
          </p:cNvSpPr>
          <p:nvPr>
            <p:ph type="ftr" sz="quarter" idx="11"/>
          </p:nvPr>
        </p:nvSpPr>
        <p:spPr/>
        <p:txBody>
          <a:bodyPr/>
          <a:lstStyle>
            <a:lvl1pPr>
              <a:defRPr/>
            </a:lvl1pPr>
          </a:lstStyle>
          <a:p>
            <a:endParaRPr lang="en-US" altLang="zh-CN"/>
          </a:p>
        </p:txBody>
      </p:sp>
      <p:sp>
        <p:nvSpPr>
          <p:cNvPr id="9" name="灯片编号占位符 8"/>
          <p:cNvSpPr>
            <a:spLocks noGrp="1"/>
          </p:cNvSpPr>
          <p:nvPr>
            <p:ph type="sldNum" sz="quarter" idx="12"/>
          </p:nvPr>
        </p:nvSpPr>
        <p:spPr/>
        <p:txBody>
          <a:bodyPr/>
          <a:lstStyle>
            <a:lvl1pPr>
              <a:defRPr/>
            </a:lvl1pPr>
          </a:lstStyle>
          <a:p>
            <a:fld id="{4C822BEB-C47F-408E-B637-47B89792D803}" type="slidenum">
              <a:rPr lang="zh-CN" altLang="en-US"/>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endParaRPr lang="en-US" altLang="zh-CN"/>
          </a:p>
        </p:txBody>
      </p:sp>
      <p:sp>
        <p:nvSpPr>
          <p:cNvPr id="4" name="页脚占位符 3"/>
          <p:cNvSpPr>
            <a:spLocks noGrp="1"/>
          </p:cNvSpPr>
          <p:nvPr>
            <p:ph type="ftr" sz="quarter" idx="11"/>
          </p:nvPr>
        </p:nvSpPr>
        <p:spPr/>
        <p:txBody>
          <a:bodyPr/>
          <a:lstStyle>
            <a:lvl1pPr>
              <a:defRPr/>
            </a:lvl1pPr>
          </a:lstStyle>
          <a:p>
            <a:endParaRPr lang="en-US" altLang="zh-CN"/>
          </a:p>
        </p:txBody>
      </p:sp>
      <p:sp>
        <p:nvSpPr>
          <p:cNvPr id="5" name="灯片编号占位符 4"/>
          <p:cNvSpPr>
            <a:spLocks noGrp="1"/>
          </p:cNvSpPr>
          <p:nvPr>
            <p:ph type="sldNum" sz="quarter" idx="12"/>
          </p:nvPr>
        </p:nvSpPr>
        <p:spPr/>
        <p:txBody>
          <a:bodyPr/>
          <a:lstStyle>
            <a:lvl1pPr>
              <a:defRPr/>
            </a:lvl1pPr>
          </a:lstStyle>
          <a:p>
            <a:fld id="{18A260AF-CE59-48AE-B806-7ADC0A31BDC9}" type="slidenum">
              <a:rPr lang="zh-CN" altLang="en-US"/>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endParaRPr lang="en-US" altLang="zh-CN"/>
          </a:p>
        </p:txBody>
      </p:sp>
      <p:sp>
        <p:nvSpPr>
          <p:cNvPr id="3" name="页脚占位符 2"/>
          <p:cNvSpPr>
            <a:spLocks noGrp="1"/>
          </p:cNvSpPr>
          <p:nvPr>
            <p:ph type="ftr" sz="quarter" idx="11"/>
          </p:nvPr>
        </p:nvSpPr>
        <p:spPr/>
        <p:txBody>
          <a:bodyPr/>
          <a:lstStyle>
            <a:lvl1pPr>
              <a:defRPr/>
            </a:lvl1pPr>
          </a:lstStyle>
          <a:p>
            <a:endParaRPr lang="en-US" altLang="zh-CN"/>
          </a:p>
        </p:txBody>
      </p:sp>
      <p:sp>
        <p:nvSpPr>
          <p:cNvPr id="4" name="灯片编号占位符 3"/>
          <p:cNvSpPr>
            <a:spLocks noGrp="1"/>
          </p:cNvSpPr>
          <p:nvPr>
            <p:ph type="sldNum" sz="quarter" idx="12"/>
          </p:nvPr>
        </p:nvSpPr>
        <p:spPr/>
        <p:txBody>
          <a:bodyPr/>
          <a:lstStyle>
            <a:lvl1pPr>
              <a:defRPr/>
            </a:lvl1pPr>
          </a:lstStyle>
          <a:p>
            <a:fld id="{C11A7BB2-721C-48A1-ACC2-E9A1BB9ED515}" type="slidenum">
              <a:rPr lang="zh-CN" altLang="en-US"/>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550E271A-9518-4FC1-BDCB-E93D1DD94C6C}" type="slidenum">
              <a:rPr lang="zh-CN" altLang="en-US"/>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D7067F31-4D1F-47A7-9DA9-77FEB3396AAB}" type="slidenum">
              <a:rPr lang="zh-CN" altLang="en-US"/>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7.pn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8.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0"/>
                <a:invGamma/>
              </a:schemeClr>
            </a:gs>
          </a:gsLst>
          <a:lin ang="2700000" scaled="1"/>
        </a:gradFill>
        <a:effectLst/>
      </p:bgPr>
    </p:bg>
    <p:spTree>
      <p:nvGrpSpPr>
        <p:cNvPr id="1" name=""/>
        <p:cNvGrpSpPr/>
        <p:nvPr/>
      </p:nvGrpSpPr>
      <p:grpSpPr>
        <a:xfrm>
          <a:off x="0" y="0"/>
          <a:ext cx="0" cy="0"/>
          <a:chOff x="0" y="0"/>
          <a:chExt cx="0" cy="0"/>
        </a:xfrm>
      </p:grpSpPr>
      <p:grpSp>
        <p:nvGrpSpPr>
          <p:cNvPr id="1039" name="Group 15"/>
          <p:cNvGrpSpPr>
            <a:grpSpLocks/>
          </p:cNvGrpSpPr>
          <p:nvPr/>
        </p:nvGrpSpPr>
        <p:grpSpPr bwMode="auto">
          <a:xfrm>
            <a:off x="-12700" y="692150"/>
            <a:ext cx="9144000" cy="6165850"/>
            <a:chOff x="0" y="436"/>
            <a:chExt cx="5760" cy="3884"/>
          </a:xfrm>
        </p:grpSpPr>
        <p:sp>
          <p:nvSpPr>
            <p:cNvPr id="1040" name="Line 16"/>
            <p:cNvSpPr>
              <a:spLocks noChangeShapeType="1"/>
            </p:cNvSpPr>
            <p:nvPr userDrawn="1"/>
          </p:nvSpPr>
          <p:spPr bwMode="gray">
            <a:xfrm>
              <a:off x="1472" y="448"/>
              <a:ext cx="4288" cy="2946"/>
            </a:xfrm>
            <a:prstGeom prst="line">
              <a:avLst/>
            </a:prstGeom>
            <a:noFill/>
            <a:ln w="3175">
              <a:solidFill>
                <a:srgbClr val="FFFFFF"/>
              </a:solidFill>
              <a:round/>
              <a:headEnd type="none" w="sm" len="sm"/>
              <a:tailEnd type="none" w="sm" len="sm"/>
            </a:ln>
            <a:effectLst/>
          </p:spPr>
          <p:txBody>
            <a:bodyPr wrap="none" anchor="ctr"/>
            <a:lstStyle/>
            <a:p>
              <a:endParaRPr lang="zh-CN" altLang="en-US"/>
            </a:p>
          </p:txBody>
        </p:sp>
        <p:sp>
          <p:nvSpPr>
            <p:cNvPr id="1041" name="Line 17"/>
            <p:cNvSpPr>
              <a:spLocks noChangeShapeType="1"/>
            </p:cNvSpPr>
            <p:nvPr userDrawn="1"/>
          </p:nvSpPr>
          <p:spPr bwMode="gray">
            <a:xfrm>
              <a:off x="1472" y="448"/>
              <a:ext cx="4288" cy="3471"/>
            </a:xfrm>
            <a:prstGeom prst="line">
              <a:avLst/>
            </a:prstGeom>
            <a:noFill/>
            <a:ln w="3175">
              <a:solidFill>
                <a:srgbClr val="FFFFFF"/>
              </a:solidFill>
              <a:round/>
              <a:headEnd type="none" w="sm" len="sm"/>
              <a:tailEnd type="none" w="sm" len="sm"/>
            </a:ln>
            <a:effectLst/>
          </p:spPr>
          <p:txBody>
            <a:bodyPr wrap="none" anchor="ctr"/>
            <a:lstStyle/>
            <a:p>
              <a:endParaRPr lang="zh-CN" altLang="en-US"/>
            </a:p>
          </p:txBody>
        </p:sp>
        <p:sp>
          <p:nvSpPr>
            <p:cNvPr id="1042" name="Line 18"/>
            <p:cNvSpPr>
              <a:spLocks noChangeShapeType="1"/>
            </p:cNvSpPr>
            <p:nvPr userDrawn="1"/>
          </p:nvSpPr>
          <p:spPr bwMode="gray">
            <a:xfrm>
              <a:off x="1472" y="448"/>
              <a:ext cx="4067" cy="3872"/>
            </a:xfrm>
            <a:prstGeom prst="line">
              <a:avLst/>
            </a:prstGeom>
            <a:noFill/>
            <a:ln w="3175">
              <a:solidFill>
                <a:srgbClr val="FFFFFF"/>
              </a:solidFill>
              <a:round/>
              <a:headEnd type="none" w="sm" len="sm"/>
              <a:tailEnd type="none" w="sm" len="sm"/>
            </a:ln>
            <a:effectLst/>
          </p:spPr>
          <p:txBody>
            <a:bodyPr wrap="none" anchor="ctr"/>
            <a:lstStyle/>
            <a:p>
              <a:endParaRPr lang="zh-CN" altLang="en-US"/>
            </a:p>
          </p:txBody>
        </p:sp>
        <p:sp>
          <p:nvSpPr>
            <p:cNvPr id="1043" name="Line 19"/>
            <p:cNvSpPr>
              <a:spLocks noChangeShapeType="1"/>
            </p:cNvSpPr>
            <p:nvPr userDrawn="1"/>
          </p:nvSpPr>
          <p:spPr bwMode="gray">
            <a:xfrm>
              <a:off x="1472" y="448"/>
              <a:ext cx="3407" cy="3872"/>
            </a:xfrm>
            <a:prstGeom prst="line">
              <a:avLst/>
            </a:prstGeom>
            <a:noFill/>
            <a:ln w="3175">
              <a:solidFill>
                <a:srgbClr val="FFFFFF"/>
              </a:solidFill>
              <a:round/>
              <a:headEnd type="none" w="sm" len="sm"/>
              <a:tailEnd type="none" w="sm" len="sm"/>
            </a:ln>
            <a:effectLst/>
          </p:spPr>
          <p:txBody>
            <a:bodyPr wrap="none" anchor="ctr"/>
            <a:lstStyle/>
            <a:p>
              <a:endParaRPr lang="zh-CN" altLang="en-US"/>
            </a:p>
          </p:txBody>
        </p:sp>
        <p:sp>
          <p:nvSpPr>
            <p:cNvPr id="1044" name="Line 20"/>
            <p:cNvSpPr>
              <a:spLocks noChangeShapeType="1"/>
            </p:cNvSpPr>
            <p:nvPr userDrawn="1"/>
          </p:nvSpPr>
          <p:spPr bwMode="gray">
            <a:xfrm>
              <a:off x="1472" y="448"/>
              <a:ext cx="2787" cy="3872"/>
            </a:xfrm>
            <a:prstGeom prst="line">
              <a:avLst/>
            </a:prstGeom>
            <a:noFill/>
            <a:ln w="3175">
              <a:solidFill>
                <a:srgbClr val="FFFFFF"/>
              </a:solidFill>
              <a:round/>
              <a:headEnd type="none" w="sm" len="sm"/>
              <a:tailEnd type="none" w="sm" len="sm"/>
            </a:ln>
            <a:effectLst/>
          </p:spPr>
          <p:txBody>
            <a:bodyPr wrap="none" anchor="ctr"/>
            <a:lstStyle/>
            <a:p>
              <a:endParaRPr lang="zh-CN" altLang="en-US"/>
            </a:p>
          </p:txBody>
        </p:sp>
        <p:sp>
          <p:nvSpPr>
            <p:cNvPr id="1045" name="Line 21"/>
            <p:cNvSpPr>
              <a:spLocks noChangeShapeType="1"/>
            </p:cNvSpPr>
            <p:nvPr userDrawn="1"/>
          </p:nvSpPr>
          <p:spPr bwMode="gray">
            <a:xfrm>
              <a:off x="1472" y="448"/>
              <a:ext cx="2162" cy="3872"/>
            </a:xfrm>
            <a:prstGeom prst="line">
              <a:avLst/>
            </a:prstGeom>
            <a:noFill/>
            <a:ln w="3175">
              <a:solidFill>
                <a:srgbClr val="FFFFFF"/>
              </a:solidFill>
              <a:round/>
              <a:headEnd type="none" w="sm" len="sm"/>
              <a:tailEnd type="none" w="sm" len="sm"/>
            </a:ln>
            <a:effectLst/>
          </p:spPr>
          <p:txBody>
            <a:bodyPr wrap="none" anchor="ctr"/>
            <a:lstStyle/>
            <a:p>
              <a:endParaRPr lang="zh-CN" altLang="en-US"/>
            </a:p>
          </p:txBody>
        </p:sp>
        <p:sp>
          <p:nvSpPr>
            <p:cNvPr id="1046" name="Line 22"/>
            <p:cNvSpPr>
              <a:spLocks noChangeShapeType="1"/>
            </p:cNvSpPr>
            <p:nvPr userDrawn="1"/>
          </p:nvSpPr>
          <p:spPr bwMode="gray">
            <a:xfrm>
              <a:off x="1472" y="448"/>
              <a:ext cx="1612" cy="3872"/>
            </a:xfrm>
            <a:prstGeom prst="line">
              <a:avLst/>
            </a:prstGeom>
            <a:noFill/>
            <a:ln w="3175">
              <a:solidFill>
                <a:srgbClr val="FFFFFF"/>
              </a:solidFill>
              <a:round/>
              <a:headEnd type="none" w="sm" len="sm"/>
              <a:tailEnd type="none" w="sm" len="sm"/>
            </a:ln>
            <a:effectLst/>
          </p:spPr>
          <p:txBody>
            <a:bodyPr wrap="none" anchor="ctr"/>
            <a:lstStyle/>
            <a:p>
              <a:endParaRPr lang="zh-CN" altLang="en-US"/>
            </a:p>
          </p:txBody>
        </p:sp>
        <p:sp>
          <p:nvSpPr>
            <p:cNvPr id="1047" name="Line 23"/>
            <p:cNvSpPr>
              <a:spLocks noChangeShapeType="1"/>
            </p:cNvSpPr>
            <p:nvPr userDrawn="1"/>
          </p:nvSpPr>
          <p:spPr bwMode="gray">
            <a:xfrm>
              <a:off x="1472" y="448"/>
              <a:ext cx="1065" cy="3872"/>
            </a:xfrm>
            <a:prstGeom prst="line">
              <a:avLst/>
            </a:prstGeom>
            <a:noFill/>
            <a:ln w="3175">
              <a:solidFill>
                <a:srgbClr val="FFFFFF"/>
              </a:solidFill>
              <a:round/>
              <a:headEnd type="none" w="sm" len="sm"/>
              <a:tailEnd type="none" w="sm" len="sm"/>
            </a:ln>
            <a:effectLst/>
          </p:spPr>
          <p:txBody>
            <a:bodyPr wrap="none" anchor="ctr"/>
            <a:lstStyle/>
            <a:p>
              <a:endParaRPr lang="zh-CN" altLang="en-US"/>
            </a:p>
          </p:txBody>
        </p:sp>
        <p:sp>
          <p:nvSpPr>
            <p:cNvPr id="1048" name="Line 24"/>
            <p:cNvSpPr>
              <a:spLocks noChangeShapeType="1"/>
            </p:cNvSpPr>
            <p:nvPr userDrawn="1"/>
          </p:nvSpPr>
          <p:spPr bwMode="gray">
            <a:xfrm>
              <a:off x="1472" y="448"/>
              <a:ext cx="514" cy="3872"/>
            </a:xfrm>
            <a:prstGeom prst="line">
              <a:avLst/>
            </a:prstGeom>
            <a:noFill/>
            <a:ln w="3175">
              <a:solidFill>
                <a:srgbClr val="FFFFFF"/>
              </a:solidFill>
              <a:round/>
              <a:headEnd type="none" w="sm" len="sm"/>
              <a:tailEnd type="none" w="sm" len="sm"/>
            </a:ln>
            <a:effectLst/>
          </p:spPr>
          <p:txBody>
            <a:bodyPr wrap="none" anchor="ctr"/>
            <a:lstStyle/>
            <a:p>
              <a:endParaRPr lang="zh-CN" altLang="en-US"/>
            </a:p>
          </p:txBody>
        </p:sp>
        <p:sp>
          <p:nvSpPr>
            <p:cNvPr id="1049" name="Line 25"/>
            <p:cNvSpPr>
              <a:spLocks noChangeShapeType="1"/>
            </p:cNvSpPr>
            <p:nvPr userDrawn="1"/>
          </p:nvSpPr>
          <p:spPr bwMode="gray">
            <a:xfrm>
              <a:off x="1472" y="448"/>
              <a:ext cx="0" cy="3872"/>
            </a:xfrm>
            <a:prstGeom prst="line">
              <a:avLst/>
            </a:prstGeom>
            <a:noFill/>
            <a:ln w="3175">
              <a:solidFill>
                <a:srgbClr val="FFFFFF"/>
              </a:solidFill>
              <a:round/>
              <a:headEnd type="none" w="sm" len="sm"/>
              <a:tailEnd type="none" w="sm" len="sm"/>
            </a:ln>
            <a:effectLst/>
          </p:spPr>
          <p:txBody>
            <a:bodyPr wrap="none" anchor="ctr"/>
            <a:lstStyle/>
            <a:p>
              <a:endParaRPr lang="zh-CN" altLang="en-US"/>
            </a:p>
          </p:txBody>
        </p:sp>
        <p:sp>
          <p:nvSpPr>
            <p:cNvPr id="1050" name="Line 26"/>
            <p:cNvSpPr>
              <a:spLocks noChangeShapeType="1"/>
            </p:cNvSpPr>
            <p:nvPr userDrawn="1"/>
          </p:nvSpPr>
          <p:spPr bwMode="gray">
            <a:xfrm>
              <a:off x="1472" y="448"/>
              <a:ext cx="4288" cy="2549"/>
            </a:xfrm>
            <a:prstGeom prst="line">
              <a:avLst/>
            </a:prstGeom>
            <a:noFill/>
            <a:ln w="3175">
              <a:solidFill>
                <a:srgbClr val="FFFFFF"/>
              </a:solidFill>
              <a:round/>
              <a:headEnd type="none" w="sm" len="sm"/>
              <a:tailEnd type="none" w="sm" len="sm"/>
            </a:ln>
            <a:effectLst/>
          </p:spPr>
          <p:txBody>
            <a:bodyPr wrap="none" anchor="ctr"/>
            <a:lstStyle/>
            <a:p>
              <a:endParaRPr lang="zh-CN" altLang="en-US"/>
            </a:p>
          </p:txBody>
        </p:sp>
        <p:sp>
          <p:nvSpPr>
            <p:cNvPr id="1051" name="Line 27"/>
            <p:cNvSpPr>
              <a:spLocks noChangeShapeType="1"/>
            </p:cNvSpPr>
            <p:nvPr userDrawn="1"/>
          </p:nvSpPr>
          <p:spPr bwMode="gray">
            <a:xfrm>
              <a:off x="1472" y="448"/>
              <a:ext cx="4288" cy="2195"/>
            </a:xfrm>
            <a:prstGeom prst="line">
              <a:avLst/>
            </a:prstGeom>
            <a:noFill/>
            <a:ln w="3175">
              <a:solidFill>
                <a:srgbClr val="FFFFFF"/>
              </a:solidFill>
              <a:round/>
              <a:headEnd type="none" w="sm" len="sm"/>
              <a:tailEnd type="none" w="sm" len="sm"/>
            </a:ln>
            <a:effectLst/>
          </p:spPr>
          <p:txBody>
            <a:bodyPr wrap="none" anchor="ctr"/>
            <a:lstStyle/>
            <a:p>
              <a:endParaRPr lang="zh-CN" altLang="en-US"/>
            </a:p>
          </p:txBody>
        </p:sp>
        <p:sp>
          <p:nvSpPr>
            <p:cNvPr id="1052" name="Line 28"/>
            <p:cNvSpPr>
              <a:spLocks noChangeShapeType="1"/>
            </p:cNvSpPr>
            <p:nvPr userDrawn="1"/>
          </p:nvSpPr>
          <p:spPr bwMode="gray">
            <a:xfrm>
              <a:off x="1472" y="448"/>
              <a:ext cx="4288" cy="1891"/>
            </a:xfrm>
            <a:prstGeom prst="line">
              <a:avLst/>
            </a:prstGeom>
            <a:noFill/>
            <a:ln w="3175">
              <a:solidFill>
                <a:srgbClr val="FFFFFF"/>
              </a:solidFill>
              <a:round/>
              <a:headEnd type="none" w="sm" len="sm"/>
              <a:tailEnd type="none" w="sm" len="sm"/>
            </a:ln>
            <a:effectLst/>
          </p:spPr>
          <p:txBody>
            <a:bodyPr wrap="none" anchor="ctr"/>
            <a:lstStyle/>
            <a:p>
              <a:endParaRPr lang="zh-CN" altLang="en-US"/>
            </a:p>
          </p:txBody>
        </p:sp>
        <p:sp>
          <p:nvSpPr>
            <p:cNvPr id="1053" name="Line 29"/>
            <p:cNvSpPr>
              <a:spLocks noChangeShapeType="1"/>
            </p:cNvSpPr>
            <p:nvPr userDrawn="1"/>
          </p:nvSpPr>
          <p:spPr bwMode="gray">
            <a:xfrm>
              <a:off x="1472" y="448"/>
              <a:ext cx="4288" cy="1584"/>
            </a:xfrm>
            <a:prstGeom prst="line">
              <a:avLst/>
            </a:prstGeom>
            <a:noFill/>
            <a:ln w="3175">
              <a:solidFill>
                <a:srgbClr val="FFFFFF"/>
              </a:solidFill>
              <a:round/>
              <a:headEnd type="none" w="sm" len="sm"/>
              <a:tailEnd type="none" w="sm" len="sm"/>
            </a:ln>
            <a:effectLst/>
          </p:spPr>
          <p:txBody>
            <a:bodyPr wrap="none" anchor="ctr"/>
            <a:lstStyle/>
            <a:p>
              <a:endParaRPr lang="zh-CN" altLang="en-US"/>
            </a:p>
          </p:txBody>
        </p:sp>
        <p:sp>
          <p:nvSpPr>
            <p:cNvPr id="1054" name="Line 30"/>
            <p:cNvSpPr>
              <a:spLocks noChangeShapeType="1"/>
            </p:cNvSpPr>
            <p:nvPr userDrawn="1"/>
          </p:nvSpPr>
          <p:spPr bwMode="gray">
            <a:xfrm>
              <a:off x="1515" y="462"/>
              <a:ext cx="4245" cy="1307"/>
            </a:xfrm>
            <a:prstGeom prst="line">
              <a:avLst/>
            </a:prstGeom>
            <a:noFill/>
            <a:ln w="3175">
              <a:solidFill>
                <a:srgbClr val="FFFFFF"/>
              </a:solidFill>
              <a:round/>
              <a:headEnd type="none" w="sm" len="sm"/>
              <a:tailEnd type="none" w="sm" len="sm"/>
            </a:ln>
            <a:effectLst/>
          </p:spPr>
          <p:txBody>
            <a:bodyPr wrap="none" anchor="ctr"/>
            <a:lstStyle/>
            <a:p>
              <a:endParaRPr lang="zh-CN" altLang="en-US"/>
            </a:p>
          </p:txBody>
        </p:sp>
        <p:sp>
          <p:nvSpPr>
            <p:cNvPr id="1055" name="Line 31"/>
            <p:cNvSpPr>
              <a:spLocks noChangeShapeType="1"/>
            </p:cNvSpPr>
            <p:nvPr userDrawn="1"/>
          </p:nvSpPr>
          <p:spPr bwMode="gray">
            <a:xfrm>
              <a:off x="1472" y="448"/>
              <a:ext cx="4288" cy="1057"/>
            </a:xfrm>
            <a:prstGeom prst="line">
              <a:avLst/>
            </a:prstGeom>
            <a:noFill/>
            <a:ln w="3175">
              <a:solidFill>
                <a:srgbClr val="FFFFFF"/>
              </a:solidFill>
              <a:round/>
              <a:headEnd type="none" w="sm" len="sm"/>
              <a:tailEnd type="none" w="sm" len="sm"/>
            </a:ln>
            <a:effectLst/>
          </p:spPr>
          <p:txBody>
            <a:bodyPr wrap="none" anchor="ctr"/>
            <a:lstStyle/>
            <a:p>
              <a:endParaRPr lang="zh-CN" altLang="en-US"/>
            </a:p>
          </p:txBody>
        </p:sp>
        <p:sp>
          <p:nvSpPr>
            <p:cNvPr id="1056" name="Line 32"/>
            <p:cNvSpPr>
              <a:spLocks noChangeShapeType="1"/>
            </p:cNvSpPr>
            <p:nvPr userDrawn="1"/>
          </p:nvSpPr>
          <p:spPr bwMode="gray">
            <a:xfrm>
              <a:off x="1472" y="448"/>
              <a:ext cx="4288" cy="833"/>
            </a:xfrm>
            <a:prstGeom prst="line">
              <a:avLst/>
            </a:prstGeom>
            <a:noFill/>
            <a:ln w="3175">
              <a:solidFill>
                <a:srgbClr val="FFFFFF"/>
              </a:solidFill>
              <a:round/>
              <a:headEnd type="none" w="sm" len="sm"/>
              <a:tailEnd type="none" w="sm" len="sm"/>
            </a:ln>
            <a:effectLst/>
          </p:spPr>
          <p:txBody>
            <a:bodyPr wrap="none" anchor="ctr"/>
            <a:lstStyle/>
            <a:p>
              <a:endParaRPr lang="zh-CN" altLang="en-US"/>
            </a:p>
          </p:txBody>
        </p:sp>
        <p:sp>
          <p:nvSpPr>
            <p:cNvPr id="1057" name="Line 33"/>
            <p:cNvSpPr>
              <a:spLocks noChangeShapeType="1"/>
            </p:cNvSpPr>
            <p:nvPr userDrawn="1"/>
          </p:nvSpPr>
          <p:spPr bwMode="gray">
            <a:xfrm>
              <a:off x="1472" y="448"/>
              <a:ext cx="4288" cy="613"/>
            </a:xfrm>
            <a:prstGeom prst="line">
              <a:avLst/>
            </a:prstGeom>
            <a:noFill/>
            <a:ln w="3175">
              <a:solidFill>
                <a:srgbClr val="FFFFFF"/>
              </a:solidFill>
              <a:round/>
              <a:headEnd type="none" w="sm" len="sm"/>
              <a:tailEnd type="none" w="sm" len="sm"/>
            </a:ln>
            <a:effectLst/>
          </p:spPr>
          <p:txBody>
            <a:bodyPr wrap="none" anchor="ctr"/>
            <a:lstStyle/>
            <a:p>
              <a:endParaRPr lang="zh-CN" altLang="en-US"/>
            </a:p>
          </p:txBody>
        </p:sp>
        <p:sp>
          <p:nvSpPr>
            <p:cNvPr id="1058" name="Line 34"/>
            <p:cNvSpPr>
              <a:spLocks noChangeShapeType="1"/>
            </p:cNvSpPr>
            <p:nvPr userDrawn="1"/>
          </p:nvSpPr>
          <p:spPr bwMode="gray">
            <a:xfrm>
              <a:off x="1472" y="448"/>
              <a:ext cx="4288" cy="438"/>
            </a:xfrm>
            <a:prstGeom prst="line">
              <a:avLst/>
            </a:prstGeom>
            <a:noFill/>
            <a:ln w="3175">
              <a:solidFill>
                <a:srgbClr val="FFFFFF"/>
              </a:solidFill>
              <a:round/>
              <a:headEnd type="none" w="sm" len="sm"/>
              <a:tailEnd type="none" w="sm" len="sm"/>
            </a:ln>
            <a:effectLst/>
          </p:spPr>
          <p:txBody>
            <a:bodyPr wrap="none" anchor="ctr"/>
            <a:lstStyle/>
            <a:p>
              <a:endParaRPr lang="zh-CN" altLang="en-US"/>
            </a:p>
          </p:txBody>
        </p:sp>
        <p:sp>
          <p:nvSpPr>
            <p:cNvPr id="1059" name="Line 35"/>
            <p:cNvSpPr>
              <a:spLocks noChangeShapeType="1"/>
            </p:cNvSpPr>
            <p:nvPr userDrawn="1"/>
          </p:nvSpPr>
          <p:spPr bwMode="gray">
            <a:xfrm>
              <a:off x="1472" y="448"/>
              <a:ext cx="4288" cy="259"/>
            </a:xfrm>
            <a:prstGeom prst="line">
              <a:avLst/>
            </a:prstGeom>
            <a:noFill/>
            <a:ln w="3175">
              <a:solidFill>
                <a:srgbClr val="FFFFFF"/>
              </a:solidFill>
              <a:round/>
              <a:headEnd type="none" w="sm" len="sm"/>
              <a:tailEnd type="none" w="sm" len="sm"/>
            </a:ln>
            <a:effectLst/>
          </p:spPr>
          <p:txBody>
            <a:bodyPr wrap="none" anchor="ctr"/>
            <a:lstStyle/>
            <a:p>
              <a:endParaRPr lang="zh-CN" altLang="en-US"/>
            </a:p>
          </p:txBody>
        </p:sp>
        <p:sp>
          <p:nvSpPr>
            <p:cNvPr id="1060" name="Line 36"/>
            <p:cNvSpPr>
              <a:spLocks noChangeShapeType="1"/>
            </p:cNvSpPr>
            <p:nvPr userDrawn="1"/>
          </p:nvSpPr>
          <p:spPr bwMode="gray">
            <a:xfrm>
              <a:off x="1472" y="448"/>
              <a:ext cx="4288" cy="130"/>
            </a:xfrm>
            <a:prstGeom prst="line">
              <a:avLst/>
            </a:prstGeom>
            <a:noFill/>
            <a:ln w="3175">
              <a:solidFill>
                <a:srgbClr val="FFFFFF"/>
              </a:solidFill>
              <a:round/>
              <a:headEnd type="none" w="sm" len="sm"/>
              <a:tailEnd type="none" w="sm" len="sm"/>
            </a:ln>
            <a:effectLst/>
          </p:spPr>
          <p:txBody>
            <a:bodyPr wrap="none" anchor="ctr"/>
            <a:lstStyle/>
            <a:p>
              <a:endParaRPr lang="zh-CN" altLang="en-US"/>
            </a:p>
          </p:txBody>
        </p:sp>
        <p:sp>
          <p:nvSpPr>
            <p:cNvPr id="1061" name="Line 37"/>
            <p:cNvSpPr>
              <a:spLocks noChangeShapeType="1"/>
            </p:cNvSpPr>
            <p:nvPr userDrawn="1"/>
          </p:nvSpPr>
          <p:spPr bwMode="gray">
            <a:xfrm flipH="1">
              <a:off x="0" y="449"/>
              <a:ext cx="1474" cy="0"/>
            </a:xfrm>
            <a:prstGeom prst="line">
              <a:avLst/>
            </a:prstGeom>
            <a:noFill/>
            <a:ln w="3175">
              <a:solidFill>
                <a:srgbClr val="FFFFFF"/>
              </a:solidFill>
              <a:round/>
              <a:headEnd type="none" w="sm" len="sm"/>
              <a:tailEnd type="none" w="sm" len="sm"/>
            </a:ln>
            <a:effectLst/>
          </p:spPr>
          <p:txBody>
            <a:bodyPr wrap="none" anchor="ctr"/>
            <a:lstStyle/>
            <a:p>
              <a:endParaRPr lang="zh-CN" altLang="en-US"/>
            </a:p>
          </p:txBody>
        </p:sp>
        <p:sp>
          <p:nvSpPr>
            <p:cNvPr id="1062" name="Line 38"/>
            <p:cNvSpPr>
              <a:spLocks noChangeShapeType="1"/>
            </p:cNvSpPr>
            <p:nvPr userDrawn="1"/>
          </p:nvSpPr>
          <p:spPr bwMode="gray">
            <a:xfrm flipH="1">
              <a:off x="0" y="436"/>
              <a:ext cx="1474" cy="2514"/>
            </a:xfrm>
            <a:prstGeom prst="line">
              <a:avLst/>
            </a:prstGeom>
            <a:noFill/>
            <a:ln w="3175">
              <a:solidFill>
                <a:srgbClr val="FFFFFF"/>
              </a:solidFill>
              <a:round/>
              <a:headEnd type="none" w="sm" len="sm"/>
              <a:tailEnd type="none" w="sm" len="sm"/>
            </a:ln>
            <a:effectLst/>
          </p:spPr>
          <p:txBody>
            <a:bodyPr wrap="none" anchor="ctr"/>
            <a:lstStyle/>
            <a:p>
              <a:endParaRPr lang="zh-CN" altLang="en-US"/>
            </a:p>
          </p:txBody>
        </p:sp>
        <p:sp>
          <p:nvSpPr>
            <p:cNvPr id="1063" name="Line 39"/>
            <p:cNvSpPr>
              <a:spLocks noChangeShapeType="1"/>
            </p:cNvSpPr>
            <p:nvPr userDrawn="1"/>
          </p:nvSpPr>
          <p:spPr bwMode="gray">
            <a:xfrm flipH="1">
              <a:off x="0" y="462"/>
              <a:ext cx="1461" cy="3461"/>
            </a:xfrm>
            <a:prstGeom prst="line">
              <a:avLst/>
            </a:prstGeom>
            <a:noFill/>
            <a:ln w="3175">
              <a:solidFill>
                <a:srgbClr val="FFFFFF"/>
              </a:solidFill>
              <a:round/>
              <a:headEnd type="none" w="sm" len="sm"/>
              <a:tailEnd type="none" w="sm" len="sm"/>
            </a:ln>
            <a:effectLst/>
          </p:spPr>
          <p:txBody>
            <a:bodyPr wrap="none" anchor="ctr"/>
            <a:lstStyle/>
            <a:p>
              <a:endParaRPr lang="zh-CN" altLang="en-US"/>
            </a:p>
          </p:txBody>
        </p:sp>
        <p:sp>
          <p:nvSpPr>
            <p:cNvPr id="1064" name="Line 40"/>
            <p:cNvSpPr>
              <a:spLocks noChangeShapeType="1"/>
            </p:cNvSpPr>
            <p:nvPr userDrawn="1"/>
          </p:nvSpPr>
          <p:spPr bwMode="gray">
            <a:xfrm flipH="1">
              <a:off x="249" y="463"/>
              <a:ext cx="1215" cy="3857"/>
            </a:xfrm>
            <a:prstGeom prst="line">
              <a:avLst/>
            </a:prstGeom>
            <a:noFill/>
            <a:ln w="3175">
              <a:solidFill>
                <a:srgbClr val="FFFFFF"/>
              </a:solidFill>
              <a:round/>
              <a:headEnd type="none" w="sm" len="sm"/>
              <a:tailEnd type="none" w="sm" len="sm"/>
            </a:ln>
            <a:effectLst/>
          </p:spPr>
          <p:txBody>
            <a:bodyPr wrap="none" anchor="ctr"/>
            <a:lstStyle/>
            <a:p>
              <a:endParaRPr lang="zh-CN" altLang="en-US"/>
            </a:p>
          </p:txBody>
        </p:sp>
        <p:sp>
          <p:nvSpPr>
            <p:cNvPr id="1065" name="Line 41"/>
            <p:cNvSpPr>
              <a:spLocks noChangeShapeType="1"/>
            </p:cNvSpPr>
            <p:nvPr userDrawn="1"/>
          </p:nvSpPr>
          <p:spPr bwMode="gray">
            <a:xfrm flipH="1">
              <a:off x="657" y="472"/>
              <a:ext cx="808" cy="3848"/>
            </a:xfrm>
            <a:prstGeom prst="line">
              <a:avLst/>
            </a:prstGeom>
            <a:noFill/>
            <a:ln w="3175">
              <a:solidFill>
                <a:srgbClr val="FFFFFF"/>
              </a:solidFill>
              <a:round/>
              <a:headEnd type="none" w="sm" len="sm"/>
              <a:tailEnd type="none" w="sm" len="sm"/>
            </a:ln>
            <a:effectLst/>
          </p:spPr>
          <p:txBody>
            <a:bodyPr wrap="none" anchor="ctr"/>
            <a:lstStyle/>
            <a:p>
              <a:endParaRPr lang="zh-CN" altLang="en-US"/>
            </a:p>
          </p:txBody>
        </p:sp>
        <p:sp>
          <p:nvSpPr>
            <p:cNvPr id="1066" name="Line 42"/>
            <p:cNvSpPr>
              <a:spLocks noChangeShapeType="1"/>
            </p:cNvSpPr>
            <p:nvPr userDrawn="1"/>
          </p:nvSpPr>
          <p:spPr bwMode="gray">
            <a:xfrm flipH="1">
              <a:off x="1066" y="463"/>
              <a:ext cx="404" cy="3857"/>
            </a:xfrm>
            <a:prstGeom prst="line">
              <a:avLst/>
            </a:prstGeom>
            <a:noFill/>
            <a:ln w="3175">
              <a:solidFill>
                <a:srgbClr val="FFFFFF"/>
              </a:solidFill>
              <a:round/>
              <a:headEnd type="none" w="sm" len="sm"/>
              <a:tailEnd type="none" w="sm" len="sm"/>
            </a:ln>
            <a:effectLst/>
          </p:spPr>
          <p:txBody>
            <a:bodyPr wrap="none" anchor="ctr"/>
            <a:lstStyle/>
            <a:p>
              <a:endParaRPr lang="zh-CN" altLang="en-US"/>
            </a:p>
          </p:txBody>
        </p:sp>
        <p:sp>
          <p:nvSpPr>
            <p:cNvPr id="1067" name="Line 43"/>
            <p:cNvSpPr>
              <a:spLocks noChangeShapeType="1"/>
            </p:cNvSpPr>
            <p:nvPr userDrawn="1"/>
          </p:nvSpPr>
          <p:spPr bwMode="gray">
            <a:xfrm flipH="1">
              <a:off x="0" y="436"/>
              <a:ext cx="1474" cy="1875"/>
            </a:xfrm>
            <a:prstGeom prst="line">
              <a:avLst/>
            </a:prstGeom>
            <a:noFill/>
            <a:ln w="3175">
              <a:solidFill>
                <a:srgbClr val="FFFFFF"/>
              </a:solidFill>
              <a:round/>
              <a:headEnd type="none" w="sm" len="sm"/>
              <a:tailEnd type="none" w="sm" len="sm"/>
            </a:ln>
            <a:effectLst/>
          </p:spPr>
          <p:txBody>
            <a:bodyPr wrap="none" anchor="ctr"/>
            <a:lstStyle/>
            <a:p>
              <a:endParaRPr lang="zh-CN" altLang="en-US"/>
            </a:p>
          </p:txBody>
        </p:sp>
        <p:sp>
          <p:nvSpPr>
            <p:cNvPr id="1068" name="Line 44"/>
            <p:cNvSpPr>
              <a:spLocks noChangeShapeType="1"/>
            </p:cNvSpPr>
            <p:nvPr userDrawn="1"/>
          </p:nvSpPr>
          <p:spPr bwMode="gray">
            <a:xfrm flipH="1">
              <a:off x="0" y="466"/>
              <a:ext cx="1447" cy="1327"/>
            </a:xfrm>
            <a:prstGeom prst="line">
              <a:avLst/>
            </a:prstGeom>
            <a:noFill/>
            <a:ln w="3175">
              <a:solidFill>
                <a:srgbClr val="FFFFFF"/>
              </a:solidFill>
              <a:round/>
              <a:headEnd type="none" w="sm" len="sm"/>
              <a:tailEnd type="none" w="sm" len="sm"/>
            </a:ln>
            <a:effectLst/>
          </p:spPr>
          <p:txBody>
            <a:bodyPr wrap="none" anchor="ctr"/>
            <a:lstStyle/>
            <a:p>
              <a:endParaRPr lang="zh-CN" altLang="en-US"/>
            </a:p>
          </p:txBody>
        </p:sp>
        <p:sp>
          <p:nvSpPr>
            <p:cNvPr id="1069" name="Line 45"/>
            <p:cNvSpPr>
              <a:spLocks noChangeShapeType="1"/>
            </p:cNvSpPr>
            <p:nvPr userDrawn="1"/>
          </p:nvSpPr>
          <p:spPr bwMode="gray">
            <a:xfrm flipH="1">
              <a:off x="0" y="449"/>
              <a:ext cx="1474" cy="896"/>
            </a:xfrm>
            <a:prstGeom prst="line">
              <a:avLst/>
            </a:prstGeom>
            <a:noFill/>
            <a:ln w="3175">
              <a:solidFill>
                <a:srgbClr val="FFFFFF"/>
              </a:solidFill>
              <a:round/>
              <a:headEnd type="none" w="sm" len="sm"/>
              <a:tailEnd type="none" w="sm" len="sm"/>
            </a:ln>
            <a:effectLst/>
          </p:spPr>
          <p:txBody>
            <a:bodyPr wrap="none" anchor="ctr"/>
            <a:lstStyle/>
            <a:p>
              <a:endParaRPr lang="zh-CN" altLang="en-US"/>
            </a:p>
          </p:txBody>
        </p:sp>
        <p:sp>
          <p:nvSpPr>
            <p:cNvPr id="1070" name="Line 46"/>
            <p:cNvSpPr>
              <a:spLocks noChangeShapeType="1"/>
            </p:cNvSpPr>
            <p:nvPr userDrawn="1"/>
          </p:nvSpPr>
          <p:spPr bwMode="gray">
            <a:xfrm flipH="1">
              <a:off x="0" y="471"/>
              <a:ext cx="1435" cy="500"/>
            </a:xfrm>
            <a:prstGeom prst="line">
              <a:avLst/>
            </a:prstGeom>
            <a:noFill/>
            <a:ln w="3175">
              <a:solidFill>
                <a:srgbClr val="FFFFFF"/>
              </a:solidFill>
              <a:round/>
              <a:headEnd type="none" w="sm" len="sm"/>
              <a:tailEnd type="none" w="sm" len="sm"/>
            </a:ln>
            <a:effectLst/>
          </p:spPr>
          <p:txBody>
            <a:bodyPr wrap="none" anchor="ctr"/>
            <a:lstStyle/>
            <a:p>
              <a:endParaRPr lang="zh-CN" altLang="en-US"/>
            </a:p>
          </p:txBody>
        </p:sp>
        <p:sp>
          <p:nvSpPr>
            <p:cNvPr id="1071" name="Line 47"/>
            <p:cNvSpPr>
              <a:spLocks noChangeShapeType="1"/>
            </p:cNvSpPr>
            <p:nvPr userDrawn="1"/>
          </p:nvSpPr>
          <p:spPr bwMode="gray">
            <a:xfrm flipH="1">
              <a:off x="0" y="463"/>
              <a:ext cx="1464" cy="206"/>
            </a:xfrm>
            <a:prstGeom prst="line">
              <a:avLst/>
            </a:prstGeom>
            <a:noFill/>
            <a:ln w="3175">
              <a:solidFill>
                <a:srgbClr val="FFFFFF"/>
              </a:solidFill>
              <a:round/>
              <a:headEnd type="none" w="sm" len="sm"/>
              <a:tailEnd type="none" w="sm" len="sm"/>
            </a:ln>
            <a:effectLst/>
          </p:spPr>
          <p:txBody>
            <a:bodyPr wrap="none" anchor="ctr"/>
            <a:lstStyle/>
            <a:p>
              <a:endParaRPr lang="zh-CN" altLang="en-US"/>
            </a:p>
          </p:txBody>
        </p:sp>
        <p:sp>
          <p:nvSpPr>
            <p:cNvPr id="1072" name="Line 48"/>
            <p:cNvSpPr>
              <a:spLocks noChangeShapeType="1"/>
            </p:cNvSpPr>
            <p:nvPr userDrawn="1"/>
          </p:nvSpPr>
          <p:spPr bwMode="gray">
            <a:xfrm flipH="1">
              <a:off x="0" y="436"/>
              <a:ext cx="1474" cy="124"/>
            </a:xfrm>
            <a:prstGeom prst="line">
              <a:avLst/>
            </a:prstGeom>
            <a:noFill/>
            <a:ln w="3175">
              <a:solidFill>
                <a:srgbClr val="FFFFFF"/>
              </a:solidFill>
              <a:round/>
              <a:headEnd type="none" w="sm" len="sm"/>
              <a:tailEnd type="none" w="sm" len="sm"/>
            </a:ln>
            <a:effectLst/>
          </p:spPr>
          <p:txBody>
            <a:bodyPr wrap="none" anchor="ctr"/>
            <a:lstStyle/>
            <a:p>
              <a:endParaRPr lang="zh-CN" altLang="en-US"/>
            </a:p>
          </p:txBody>
        </p:sp>
        <p:grpSp>
          <p:nvGrpSpPr>
            <p:cNvPr id="1073" name="Group 49"/>
            <p:cNvGrpSpPr>
              <a:grpSpLocks/>
            </p:cNvGrpSpPr>
            <p:nvPr userDrawn="1"/>
          </p:nvGrpSpPr>
          <p:grpSpPr bwMode="auto">
            <a:xfrm>
              <a:off x="0" y="2063"/>
              <a:ext cx="5760" cy="1220"/>
              <a:chOff x="235" y="2750"/>
              <a:chExt cx="5241" cy="699"/>
            </a:xfrm>
          </p:grpSpPr>
          <p:sp>
            <p:nvSpPr>
              <p:cNvPr id="1074" name="Line 50"/>
              <p:cNvSpPr>
                <a:spLocks noChangeShapeType="1"/>
              </p:cNvSpPr>
              <p:nvPr/>
            </p:nvSpPr>
            <p:spPr bwMode="gray">
              <a:xfrm>
                <a:off x="235" y="3449"/>
                <a:ext cx="5241" cy="0"/>
              </a:xfrm>
              <a:prstGeom prst="line">
                <a:avLst/>
              </a:prstGeom>
              <a:noFill/>
              <a:ln w="3175">
                <a:solidFill>
                  <a:srgbClr val="FFFFFF"/>
                </a:solidFill>
                <a:round/>
                <a:headEnd type="none" w="sm" len="sm"/>
                <a:tailEnd type="none" w="sm" len="sm"/>
              </a:ln>
              <a:effectLst/>
            </p:spPr>
            <p:txBody>
              <a:bodyPr wrap="none" anchor="ctr"/>
              <a:lstStyle/>
              <a:p>
                <a:endParaRPr lang="zh-CN" altLang="en-US"/>
              </a:p>
            </p:txBody>
          </p:sp>
          <p:sp>
            <p:nvSpPr>
              <p:cNvPr id="1075" name="Line 51"/>
              <p:cNvSpPr>
                <a:spLocks noChangeShapeType="1"/>
              </p:cNvSpPr>
              <p:nvPr/>
            </p:nvSpPr>
            <p:spPr bwMode="gray">
              <a:xfrm>
                <a:off x="235" y="3191"/>
                <a:ext cx="5241" cy="0"/>
              </a:xfrm>
              <a:prstGeom prst="line">
                <a:avLst/>
              </a:prstGeom>
              <a:noFill/>
              <a:ln w="3175">
                <a:solidFill>
                  <a:srgbClr val="FFFFFF"/>
                </a:solidFill>
                <a:round/>
                <a:headEnd type="none" w="sm" len="sm"/>
                <a:tailEnd type="none" w="sm" len="sm"/>
              </a:ln>
              <a:effectLst/>
            </p:spPr>
            <p:txBody>
              <a:bodyPr wrap="none" anchor="ctr"/>
              <a:lstStyle/>
              <a:p>
                <a:endParaRPr lang="zh-CN" altLang="en-US"/>
              </a:p>
            </p:txBody>
          </p:sp>
          <p:sp>
            <p:nvSpPr>
              <p:cNvPr id="1076" name="Line 52"/>
              <p:cNvSpPr>
                <a:spLocks noChangeShapeType="1"/>
              </p:cNvSpPr>
              <p:nvPr/>
            </p:nvSpPr>
            <p:spPr bwMode="gray">
              <a:xfrm>
                <a:off x="235" y="2958"/>
                <a:ext cx="5239" cy="0"/>
              </a:xfrm>
              <a:prstGeom prst="line">
                <a:avLst/>
              </a:prstGeom>
              <a:noFill/>
              <a:ln w="3175">
                <a:solidFill>
                  <a:srgbClr val="FFFFFF"/>
                </a:solidFill>
                <a:round/>
                <a:headEnd type="none" w="sm" len="sm"/>
                <a:tailEnd type="none" w="sm" len="sm"/>
              </a:ln>
              <a:effectLst/>
            </p:spPr>
            <p:txBody>
              <a:bodyPr wrap="none" anchor="ctr"/>
              <a:lstStyle/>
              <a:p>
                <a:endParaRPr lang="zh-CN" altLang="en-US"/>
              </a:p>
            </p:txBody>
          </p:sp>
          <p:sp>
            <p:nvSpPr>
              <p:cNvPr id="1077" name="Line 53"/>
              <p:cNvSpPr>
                <a:spLocks noChangeShapeType="1"/>
              </p:cNvSpPr>
              <p:nvPr/>
            </p:nvSpPr>
            <p:spPr bwMode="gray">
              <a:xfrm>
                <a:off x="235" y="2750"/>
                <a:ext cx="5239" cy="0"/>
              </a:xfrm>
              <a:prstGeom prst="line">
                <a:avLst/>
              </a:prstGeom>
              <a:noFill/>
              <a:ln w="3175">
                <a:solidFill>
                  <a:srgbClr val="FFFFFF"/>
                </a:solidFill>
                <a:round/>
                <a:headEnd type="none" w="sm" len="sm"/>
                <a:tailEnd type="none" w="sm" len="sm"/>
              </a:ln>
              <a:effectLst/>
            </p:spPr>
            <p:txBody>
              <a:bodyPr wrap="none" anchor="ctr"/>
              <a:lstStyle/>
              <a:p>
                <a:endParaRPr lang="zh-CN" altLang="en-US"/>
              </a:p>
            </p:txBody>
          </p:sp>
        </p:grpSp>
        <p:sp>
          <p:nvSpPr>
            <p:cNvPr id="1078" name="Line 54"/>
            <p:cNvSpPr>
              <a:spLocks noChangeShapeType="1"/>
            </p:cNvSpPr>
            <p:nvPr userDrawn="1"/>
          </p:nvSpPr>
          <p:spPr bwMode="gray">
            <a:xfrm>
              <a:off x="0" y="1753"/>
              <a:ext cx="5760" cy="0"/>
            </a:xfrm>
            <a:prstGeom prst="line">
              <a:avLst/>
            </a:prstGeom>
            <a:noFill/>
            <a:ln w="3175">
              <a:solidFill>
                <a:srgbClr val="FFFFFF"/>
              </a:solidFill>
              <a:round/>
              <a:headEnd type="none" w="sm" len="sm"/>
              <a:tailEnd type="none" w="sm" len="sm"/>
            </a:ln>
            <a:effectLst/>
          </p:spPr>
          <p:txBody>
            <a:bodyPr wrap="none" anchor="ctr"/>
            <a:lstStyle/>
            <a:p>
              <a:endParaRPr lang="zh-CN" altLang="en-US"/>
            </a:p>
          </p:txBody>
        </p:sp>
        <p:sp>
          <p:nvSpPr>
            <p:cNvPr id="1079" name="Line 55"/>
            <p:cNvSpPr>
              <a:spLocks noChangeShapeType="1"/>
            </p:cNvSpPr>
            <p:nvPr userDrawn="1"/>
          </p:nvSpPr>
          <p:spPr bwMode="gray">
            <a:xfrm flipV="1">
              <a:off x="0" y="1455"/>
              <a:ext cx="5760" cy="1"/>
            </a:xfrm>
            <a:prstGeom prst="line">
              <a:avLst/>
            </a:prstGeom>
            <a:noFill/>
            <a:ln w="3175">
              <a:solidFill>
                <a:srgbClr val="FFFFFF"/>
              </a:solidFill>
              <a:round/>
              <a:headEnd type="none" w="sm" len="sm"/>
              <a:tailEnd type="none" w="sm" len="sm"/>
            </a:ln>
            <a:effectLst/>
          </p:spPr>
          <p:txBody>
            <a:bodyPr wrap="none" anchor="ctr"/>
            <a:lstStyle/>
            <a:p>
              <a:endParaRPr lang="zh-CN" altLang="en-US"/>
            </a:p>
          </p:txBody>
        </p:sp>
        <p:sp>
          <p:nvSpPr>
            <p:cNvPr id="1080" name="Line 56"/>
            <p:cNvSpPr>
              <a:spLocks noChangeShapeType="1"/>
            </p:cNvSpPr>
            <p:nvPr userDrawn="1"/>
          </p:nvSpPr>
          <p:spPr bwMode="gray">
            <a:xfrm>
              <a:off x="0" y="1182"/>
              <a:ext cx="5760" cy="9"/>
            </a:xfrm>
            <a:prstGeom prst="line">
              <a:avLst/>
            </a:prstGeom>
            <a:noFill/>
            <a:ln w="3175">
              <a:solidFill>
                <a:srgbClr val="FFFFFF"/>
              </a:solidFill>
              <a:round/>
              <a:headEnd type="none" w="sm" len="sm"/>
              <a:tailEnd type="none" w="sm" len="sm"/>
            </a:ln>
            <a:effectLst/>
          </p:spPr>
          <p:txBody>
            <a:bodyPr wrap="none" anchor="ctr"/>
            <a:lstStyle/>
            <a:p>
              <a:endParaRPr lang="zh-CN" altLang="en-US"/>
            </a:p>
          </p:txBody>
        </p:sp>
        <p:sp>
          <p:nvSpPr>
            <p:cNvPr id="1081" name="Line 57"/>
            <p:cNvSpPr>
              <a:spLocks noChangeShapeType="1"/>
            </p:cNvSpPr>
            <p:nvPr userDrawn="1"/>
          </p:nvSpPr>
          <p:spPr bwMode="gray">
            <a:xfrm>
              <a:off x="0" y="965"/>
              <a:ext cx="5734" cy="0"/>
            </a:xfrm>
            <a:prstGeom prst="line">
              <a:avLst/>
            </a:prstGeom>
            <a:noFill/>
            <a:ln w="3175">
              <a:solidFill>
                <a:srgbClr val="FFFFFF"/>
              </a:solidFill>
              <a:round/>
              <a:headEnd type="none" w="sm" len="sm"/>
              <a:tailEnd type="none" w="sm" len="sm"/>
            </a:ln>
            <a:effectLst/>
          </p:spPr>
          <p:txBody>
            <a:bodyPr wrap="none" anchor="ctr"/>
            <a:lstStyle/>
            <a:p>
              <a:endParaRPr lang="zh-CN" altLang="en-US"/>
            </a:p>
          </p:txBody>
        </p:sp>
        <p:sp>
          <p:nvSpPr>
            <p:cNvPr id="1082" name="Line 58"/>
            <p:cNvSpPr>
              <a:spLocks noChangeShapeType="1"/>
            </p:cNvSpPr>
            <p:nvPr userDrawn="1"/>
          </p:nvSpPr>
          <p:spPr bwMode="gray">
            <a:xfrm flipV="1">
              <a:off x="0" y="780"/>
              <a:ext cx="5760" cy="11"/>
            </a:xfrm>
            <a:prstGeom prst="line">
              <a:avLst/>
            </a:prstGeom>
            <a:noFill/>
            <a:ln w="3175">
              <a:solidFill>
                <a:srgbClr val="FFFFFF"/>
              </a:solidFill>
              <a:round/>
              <a:headEnd type="none" w="sm" len="sm"/>
              <a:tailEnd type="none" w="sm" len="sm"/>
            </a:ln>
            <a:effectLst/>
          </p:spPr>
          <p:txBody>
            <a:bodyPr wrap="none" anchor="ctr"/>
            <a:lstStyle/>
            <a:p>
              <a:endParaRPr lang="zh-CN" altLang="en-US"/>
            </a:p>
          </p:txBody>
        </p:sp>
        <p:sp>
          <p:nvSpPr>
            <p:cNvPr id="1083" name="Line 59"/>
            <p:cNvSpPr>
              <a:spLocks noChangeShapeType="1"/>
            </p:cNvSpPr>
            <p:nvPr userDrawn="1"/>
          </p:nvSpPr>
          <p:spPr bwMode="gray">
            <a:xfrm>
              <a:off x="0" y="661"/>
              <a:ext cx="5760" cy="7"/>
            </a:xfrm>
            <a:prstGeom prst="line">
              <a:avLst/>
            </a:prstGeom>
            <a:noFill/>
            <a:ln w="3175">
              <a:solidFill>
                <a:srgbClr val="FFFFFF"/>
              </a:solidFill>
              <a:round/>
              <a:headEnd type="none" w="sm" len="sm"/>
              <a:tailEnd type="none" w="sm" len="sm"/>
            </a:ln>
            <a:effectLst/>
          </p:spPr>
          <p:txBody>
            <a:bodyPr wrap="none" anchor="ctr"/>
            <a:lstStyle/>
            <a:p>
              <a:endParaRPr lang="zh-CN" altLang="en-US"/>
            </a:p>
          </p:txBody>
        </p:sp>
        <p:sp>
          <p:nvSpPr>
            <p:cNvPr id="1084" name="Line 60"/>
            <p:cNvSpPr>
              <a:spLocks noChangeShapeType="1"/>
            </p:cNvSpPr>
            <p:nvPr userDrawn="1"/>
          </p:nvSpPr>
          <p:spPr bwMode="gray">
            <a:xfrm flipV="1">
              <a:off x="0" y="558"/>
              <a:ext cx="5760" cy="17"/>
            </a:xfrm>
            <a:prstGeom prst="line">
              <a:avLst/>
            </a:prstGeom>
            <a:noFill/>
            <a:ln w="3175">
              <a:solidFill>
                <a:srgbClr val="FFFFFF"/>
              </a:solidFill>
              <a:round/>
              <a:headEnd type="none" w="sm" len="sm"/>
              <a:tailEnd type="none" w="sm" len="sm"/>
            </a:ln>
            <a:effectLst/>
          </p:spPr>
          <p:txBody>
            <a:bodyPr wrap="none" anchor="ctr"/>
            <a:lstStyle/>
            <a:p>
              <a:endParaRPr lang="zh-CN" altLang="en-US"/>
            </a:p>
          </p:txBody>
        </p:sp>
        <p:sp>
          <p:nvSpPr>
            <p:cNvPr id="1085" name="Line 61"/>
            <p:cNvSpPr>
              <a:spLocks noChangeShapeType="1"/>
            </p:cNvSpPr>
            <p:nvPr userDrawn="1"/>
          </p:nvSpPr>
          <p:spPr bwMode="gray">
            <a:xfrm>
              <a:off x="25" y="521"/>
              <a:ext cx="5735" cy="0"/>
            </a:xfrm>
            <a:prstGeom prst="line">
              <a:avLst/>
            </a:prstGeom>
            <a:noFill/>
            <a:ln w="3175">
              <a:solidFill>
                <a:srgbClr val="FFFFFF"/>
              </a:solidFill>
              <a:round/>
              <a:headEnd type="none" w="sm" len="sm"/>
              <a:tailEnd type="none" w="sm" len="sm"/>
            </a:ln>
            <a:effectLst/>
          </p:spPr>
          <p:txBody>
            <a:bodyPr wrap="none" anchor="ctr"/>
            <a:lstStyle/>
            <a:p>
              <a:endParaRPr lang="zh-CN" altLang="en-US"/>
            </a:p>
          </p:txBody>
        </p:sp>
        <p:sp>
          <p:nvSpPr>
            <p:cNvPr id="1086" name="Line 62"/>
            <p:cNvSpPr>
              <a:spLocks noChangeShapeType="1"/>
            </p:cNvSpPr>
            <p:nvPr userDrawn="1"/>
          </p:nvSpPr>
          <p:spPr bwMode="gray">
            <a:xfrm>
              <a:off x="0" y="482"/>
              <a:ext cx="5760" cy="0"/>
            </a:xfrm>
            <a:prstGeom prst="line">
              <a:avLst/>
            </a:prstGeom>
            <a:noFill/>
            <a:ln w="3175">
              <a:solidFill>
                <a:srgbClr val="FFFFFF"/>
              </a:solidFill>
              <a:round/>
              <a:headEnd type="none" w="sm" len="sm"/>
              <a:tailEnd type="none" w="sm" len="sm"/>
            </a:ln>
            <a:effectLst/>
          </p:spPr>
          <p:txBody>
            <a:bodyPr wrap="none" anchor="ctr"/>
            <a:lstStyle/>
            <a:p>
              <a:endParaRPr lang="zh-CN" altLang="en-US"/>
            </a:p>
          </p:txBody>
        </p:sp>
      </p:grpSp>
      <p:sp>
        <p:nvSpPr>
          <p:cNvPr id="1087" name="Line 63"/>
          <p:cNvSpPr>
            <a:spLocks noChangeShapeType="1"/>
          </p:cNvSpPr>
          <p:nvPr/>
        </p:nvSpPr>
        <p:spPr bwMode="gray">
          <a:xfrm flipH="1">
            <a:off x="-12700" y="712788"/>
            <a:ext cx="2339975" cy="0"/>
          </a:xfrm>
          <a:prstGeom prst="line">
            <a:avLst/>
          </a:prstGeom>
          <a:noFill/>
          <a:ln w="3175">
            <a:solidFill>
              <a:srgbClr val="FFFFFF"/>
            </a:solidFill>
            <a:round/>
            <a:headEnd type="none" w="sm" len="sm"/>
            <a:tailEnd type="none" w="sm" len="sm"/>
          </a:ln>
          <a:effectLst/>
        </p:spPr>
        <p:txBody>
          <a:bodyPr wrap="none" anchor="ctr"/>
          <a:lstStyle/>
          <a:p>
            <a:endParaRPr lang="zh-CN" altLang="en-US"/>
          </a:p>
        </p:txBody>
      </p:sp>
      <p:sp>
        <p:nvSpPr>
          <p:cNvPr id="1088" name="Line 64"/>
          <p:cNvSpPr>
            <a:spLocks noChangeShapeType="1"/>
          </p:cNvSpPr>
          <p:nvPr/>
        </p:nvSpPr>
        <p:spPr bwMode="gray">
          <a:xfrm flipH="1">
            <a:off x="-12700" y="712788"/>
            <a:ext cx="2339975" cy="349250"/>
          </a:xfrm>
          <a:prstGeom prst="line">
            <a:avLst/>
          </a:prstGeom>
          <a:noFill/>
          <a:ln w="3175">
            <a:solidFill>
              <a:srgbClr val="FFFFFF"/>
            </a:solidFill>
            <a:round/>
            <a:headEnd type="none" w="sm" len="sm"/>
            <a:tailEnd type="none" w="sm" len="sm"/>
          </a:ln>
          <a:effectLst/>
        </p:spPr>
        <p:txBody>
          <a:bodyPr wrap="none" anchor="ctr"/>
          <a:lstStyle/>
          <a:p>
            <a:endParaRPr lang="zh-CN" altLang="en-US"/>
          </a:p>
        </p:txBody>
      </p:sp>
      <p:sp>
        <p:nvSpPr>
          <p:cNvPr id="1089" name="Line 65"/>
          <p:cNvSpPr>
            <a:spLocks noChangeShapeType="1"/>
          </p:cNvSpPr>
          <p:nvPr/>
        </p:nvSpPr>
        <p:spPr bwMode="gray">
          <a:xfrm flipH="1">
            <a:off x="-12700" y="692150"/>
            <a:ext cx="2339975" cy="196850"/>
          </a:xfrm>
          <a:prstGeom prst="line">
            <a:avLst/>
          </a:prstGeom>
          <a:noFill/>
          <a:ln w="3175">
            <a:solidFill>
              <a:srgbClr val="FFFFFF"/>
            </a:solidFill>
            <a:round/>
            <a:headEnd type="none" w="sm" len="sm"/>
            <a:tailEnd type="none" w="sm" len="sm"/>
          </a:ln>
          <a:effectLst/>
        </p:spPr>
        <p:txBody>
          <a:bodyPr wrap="none" anchor="ctr"/>
          <a:lstStyle/>
          <a:p>
            <a:endParaRPr lang="zh-CN" altLang="en-US"/>
          </a:p>
        </p:txBody>
      </p:sp>
      <p:sp>
        <p:nvSpPr>
          <p:cNvPr id="1090" name="Line 66"/>
          <p:cNvSpPr>
            <a:spLocks noChangeShapeType="1"/>
          </p:cNvSpPr>
          <p:nvPr/>
        </p:nvSpPr>
        <p:spPr bwMode="gray">
          <a:xfrm>
            <a:off x="-12700" y="765175"/>
            <a:ext cx="9144000" cy="0"/>
          </a:xfrm>
          <a:prstGeom prst="line">
            <a:avLst/>
          </a:prstGeom>
          <a:noFill/>
          <a:ln w="3175">
            <a:solidFill>
              <a:srgbClr val="FFFFFF"/>
            </a:solidFill>
            <a:round/>
            <a:headEnd type="none" w="sm" len="sm"/>
            <a:tailEnd type="none" w="sm" len="sm"/>
          </a:ln>
          <a:effectLst/>
        </p:spPr>
        <p:txBody>
          <a:bodyPr wrap="none" anchor="ctr"/>
          <a:lstStyle/>
          <a:p>
            <a:endParaRPr lang="zh-CN" altLang="en-US"/>
          </a:p>
        </p:txBody>
      </p:sp>
      <p:sp>
        <p:nvSpPr>
          <p:cNvPr id="1091" name="Freeform 67"/>
          <p:cNvSpPr>
            <a:spLocks/>
          </p:cNvSpPr>
          <p:nvPr/>
        </p:nvSpPr>
        <p:spPr bwMode="gray">
          <a:xfrm>
            <a:off x="-12700" y="0"/>
            <a:ext cx="9156700" cy="1600200"/>
          </a:xfrm>
          <a:custGeom>
            <a:avLst/>
            <a:gdLst/>
            <a:ahLst/>
            <a:cxnLst>
              <a:cxn ang="0">
                <a:pos x="0" y="0"/>
              </a:cxn>
              <a:cxn ang="0">
                <a:pos x="0" y="688"/>
              </a:cxn>
              <a:cxn ang="0">
                <a:pos x="2008" y="492"/>
              </a:cxn>
              <a:cxn ang="0">
                <a:pos x="5768" y="1008"/>
              </a:cxn>
              <a:cxn ang="0">
                <a:pos x="5768" y="0"/>
              </a:cxn>
              <a:cxn ang="0">
                <a:pos x="0" y="0"/>
              </a:cxn>
            </a:cxnLst>
            <a:rect l="0" t="0" r="r" b="b"/>
            <a:pathLst>
              <a:path w="5768" h="1008">
                <a:moveTo>
                  <a:pt x="0" y="0"/>
                </a:moveTo>
                <a:lnTo>
                  <a:pt x="0" y="688"/>
                </a:lnTo>
                <a:cubicBezTo>
                  <a:pt x="72" y="682"/>
                  <a:pt x="776" y="535"/>
                  <a:pt x="2008" y="492"/>
                </a:cubicBezTo>
                <a:cubicBezTo>
                  <a:pt x="3240" y="449"/>
                  <a:pt x="4792" y="608"/>
                  <a:pt x="5768" y="1008"/>
                </a:cubicBezTo>
                <a:lnTo>
                  <a:pt x="5768" y="0"/>
                </a:lnTo>
                <a:lnTo>
                  <a:pt x="0" y="0"/>
                </a:lnTo>
                <a:close/>
              </a:path>
            </a:pathLst>
          </a:custGeom>
          <a:gradFill rotWithShape="1">
            <a:gsLst>
              <a:gs pos="0">
                <a:schemeClr val="hlink"/>
              </a:gs>
              <a:gs pos="100000">
                <a:schemeClr val="hlink">
                  <a:gamma/>
                  <a:shade val="63529"/>
                  <a:invGamma/>
                </a:schemeClr>
              </a:gs>
            </a:gsLst>
            <a:lin ang="0" scaled="1"/>
          </a:gradFill>
          <a:ln w="9525">
            <a:noFill/>
            <a:round/>
            <a:headEnd/>
            <a:tailEnd/>
          </a:ln>
          <a:effectLst/>
        </p:spPr>
        <p:txBody>
          <a:bodyPr/>
          <a:lstStyle/>
          <a:p>
            <a:endParaRPr lang="zh-CN" altLang="en-US"/>
          </a:p>
        </p:txBody>
      </p:sp>
      <p:sp>
        <p:nvSpPr>
          <p:cNvPr id="1092" name="Freeform 68"/>
          <p:cNvSpPr>
            <a:spLocks/>
          </p:cNvSpPr>
          <p:nvPr/>
        </p:nvSpPr>
        <p:spPr bwMode="gray">
          <a:xfrm>
            <a:off x="-12700" y="-12700"/>
            <a:ext cx="9156700" cy="1354138"/>
          </a:xfrm>
          <a:custGeom>
            <a:avLst/>
            <a:gdLst/>
            <a:ahLst/>
            <a:cxnLst>
              <a:cxn ang="0">
                <a:pos x="0" y="0"/>
              </a:cxn>
              <a:cxn ang="0">
                <a:pos x="0" y="767"/>
              </a:cxn>
              <a:cxn ang="0">
                <a:pos x="2104" y="448"/>
              </a:cxn>
              <a:cxn ang="0">
                <a:pos x="5768" y="848"/>
              </a:cxn>
              <a:cxn ang="0">
                <a:pos x="5760" y="8"/>
              </a:cxn>
              <a:cxn ang="0">
                <a:pos x="0" y="0"/>
              </a:cxn>
            </a:cxnLst>
            <a:rect l="0" t="0" r="r" b="b"/>
            <a:pathLst>
              <a:path w="5768" h="848">
                <a:moveTo>
                  <a:pt x="0" y="0"/>
                </a:moveTo>
                <a:lnTo>
                  <a:pt x="0" y="767"/>
                </a:lnTo>
                <a:cubicBezTo>
                  <a:pt x="72" y="760"/>
                  <a:pt x="879" y="496"/>
                  <a:pt x="2104" y="448"/>
                </a:cubicBezTo>
                <a:cubicBezTo>
                  <a:pt x="3330" y="401"/>
                  <a:pt x="4792" y="472"/>
                  <a:pt x="5768" y="848"/>
                </a:cubicBezTo>
                <a:lnTo>
                  <a:pt x="5760" y="8"/>
                </a:lnTo>
                <a:lnTo>
                  <a:pt x="0" y="0"/>
                </a:lnTo>
                <a:close/>
              </a:path>
            </a:pathLst>
          </a:custGeom>
          <a:gradFill rotWithShape="1">
            <a:gsLst>
              <a:gs pos="0">
                <a:schemeClr val="hlink">
                  <a:gamma/>
                  <a:shade val="63529"/>
                  <a:invGamma/>
                </a:schemeClr>
              </a:gs>
              <a:gs pos="100000">
                <a:schemeClr val="hlink"/>
              </a:gs>
            </a:gsLst>
            <a:lin ang="0" scaled="1"/>
          </a:gradFill>
          <a:ln w="9525">
            <a:noFill/>
            <a:round/>
            <a:headEnd/>
            <a:tailEnd/>
          </a:ln>
          <a:effectLst/>
        </p:spPr>
        <p:txBody>
          <a:bodyPr/>
          <a:lstStyle/>
          <a:p>
            <a:endParaRPr lang="zh-CN" altLang="en-US"/>
          </a:p>
        </p:txBody>
      </p:sp>
      <p:pic>
        <p:nvPicPr>
          <p:cNvPr id="1093" name="Picture 69" descr="figure07_o copy"/>
          <p:cNvPicPr>
            <a:picLocks noChangeAspect="1" noChangeArrowheads="1"/>
          </p:cNvPicPr>
          <p:nvPr/>
        </p:nvPicPr>
        <p:blipFill>
          <a:blip r:embed="rId14" cstate="print"/>
          <a:srcRect/>
          <a:stretch>
            <a:fillRect/>
          </a:stretch>
        </p:blipFill>
        <p:spPr bwMode="gray">
          <a:xfrm>
            <a:off x="600075" y="115888"/>
            <a:ext cx="1079500" cy="792162"/>
          </a:xfrm>
          <a:prstGeom prst="rect">
            <a:avLst/>
          </a:prstGeom>
          <a:noFill/>
        </p:spPr>
      </p:pic>
      <p:pic>
        <p:nvPicPr>
          <p:cNvPr id="1094" name="Picture 70" descr="figure07_b"/>
          <p:cNvPicPr>
            <a:picLocks noChangeAspect="1" noChangeArrowheads="1"/>
          </p:cNvPicPr>
          <p:nvPr/>
        </p:nvPicPr>
        <p:blipFill>
          <a:blip r:embed="rId15" cstate="print"/>
          <a:srcRect/>
          <a:stretch>
            <a:fillRect/>
          </a:stretch>
        </p:blipFill>
        <p:spPr bwMode="gray">
          <a:xfrm>
            <a:off x="-12700" y="333375"/>
            <a:ext cx="1439863" cy="1203325"/>
          </a:xfrm>
          <a:prstGeom prst="rect">
            <a:avLst/>
          </a:prstGeom>
          <a:noFill/>
        </p:spPr>
      </p:pic>
      <p:pic>
        <p:nvPicPr>
          <p:cNvPr id="1095" name="Picture 71" descr="figure07_g"/>
          <p:cNvPicPr>
            <a:picLocks noChangeAspect="1" noChangeArrowheads="1"/>
          </p:cNvPicPr>
          <p:nvPr/>
        </p:nvPicPr>
        <p:blipFill>
          <a:blip r:embed="rId16" cstate="print"/>
          <a:srcRect/>
          <a:stretch>
            <a:fillRect/>
          </a:stretch>
        </p:blipFill>
        <p:spPr bwMode="gray">
          <a:xfrm>
            <a:off x="1174750" y="404813"/>
            <a:ext cx="649288" cy="542925"/>
          </a:xfrm>
          <a:prstGeom prst="rect">
            <a:avLst/>
          </a:prstGeom>
          <a:noFill/>
        </p:spPr>
      </p:pic>
      <p:sp>
        <p:nvSpPr>
          <p:cNvPr id="1027" name="Rectangle 3"/>
          <p:cNvSpPr>
            <a:spLocks noGrp="1" noChangeArrowheads="1"/>
          </p:cNvSpPr>
          <p:nvPr>
            <p:ph type="body" idx="1"/>
          </p:nvPr>
        </p:nvSpPr>
        <p:spPr bwMode="auto">
          <a:xfrm>
            <a:off x="776288" y="1347788"/>
            <a:ext cx="7758112" cy="4914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28" name="Rectangle 4"/>
          <p:cNvSpPr>
            <a:spLocks noGrp="1" noChangeArrowheads="1"/>
          </p:cNvSpPr>
          <p:nvPr>
            <p:ph type="dt" sz="half" idx="2"/>
          </p:nvPr>
        </p:nvSpPr>
        <p:spPr bwMode="auto">
          <a:xfrm>
            <a:off x="457200" y="6429375"/>
            <a:ext cx="21336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宋体" charset="-122"/>
              </a:defRPr>
            </a:lvl1pPr>
          </a:lstStyle>
          <a:p>
            <a:endParaRPr lang="en-US" altLang="zh-CN"/>
          </a:p>
        </p:txBody>
      </p:sp>
      <p:sp>
        <p:nvSpPr>
          <p:cNvPr id="1029" name="Rectangle 5"/>
          <p:cNvSpPr>
            <a:spLocks noGrp="1" noChangeArrowheads="1"/>
          </p:cNvSpPr>
          <p:nvPr>
            <p:ph type="ftr" sz="quarter" idx="3"/>
          </p:nvPr>
        </p:nvSpPr>
        <p:spPr bwMode="auto">
          <a:xfrm>
            <a:off x="3124200" y="6429375"/>
            <a:ext cx="28956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宋体" charset="-122"/>
              </a:defRPr>
            </a:lvl1pPr>
          </a:lstStyle>
          <a:p>
            <a:endParaRPr lang="en-US" altLang="zh-CN"/>
          </a:p>
        </p:txBody>
      </p:sp>
      <p:sp>
        <p:nvSpPr>
          <p:cNvPr id="1030" name="Rectangle 6"/>
          <p:cNvSpPr>
            <a:spLocks noGrp="1" noChangeArrowheads="1"/>
          </p:cNvSpPr>
          <p:nvPr>
            <p:ph type="sldNum" sz="quarter" idx="4"/>
          </p:nvPr>
        </p:nvSpPr>
        <p:spPr bwMode="auto">
          <a:xfrm>
            <a:off x="6553200" y="6429375"/>
            <a:ext cx="21336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宋体" charset="-122"/>
              </a:defRPr>
            </a:lvl1pPr>
          </a:lstStyle>
          <a:p>
            <a:fld id="{6492E1DC-3269-447B-AA67-292CBED297D5}" type="slidenum">
              <a:rPr lang="zh-CN" altLang="en-US"/>
              <a:pPr/>
              <a:t>‹#›</a:t>
            </a:fld>
            <a:endParaRPr lang="en-US" altLang="zh-CN"/>
          </a:p>
        </p:txBody>
      </p:sp>
      <p:sp>
        <p:nvSpPr>
          <p:cNvPr id="1026" name="Rectangle 2"/>
          <p:cNvSpPr>
            <a:spLocks noGrp="1" noChangeArrowheads="1"/>
          </p:cNvSpPr>
          <p:nvPr>
            <p:ph type="title"/>
          </p:nvPr>
        </p:nvSpPr>
        <p:spPr bwMode="white">
          <a:xfrm>
            <a:off x="1485900" y="209550"/>
            <a:ext cx="7391400" cy="5635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ltLang="zh-CN" smtClean="0"/>
              <a:t>Click to edit Master title style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3200" b="1">
          <a:solidFill>
            <a:srgbClr val="FFFFFF"/>
          </a:solidFill>
          <a:latin typeface="+mj-lt"/>
          <a:ea typeface="+mj-ea"/>
          <a:cs typeface="+mj-cs"/>
        </a:defRPr>
      </a:lvl1pPr>
      <a:lvl2pPr algn="ctr" rtl="0" fontAlgn="base">
        <a:spcBef>
          <a:spcPct val="0"/>
        </a:spcBef>
        <a:spcAft>
          <a:spcPct val="0"/>
        </a:spcAft>
        <a:defRPr sz="3200" b="1">
          <a:solidFill>
            <a:srgbClr val="FFFFFF"/>
          </a:solidFill>
          <a:latin typeface="Verdana" pitchFamily="34" charset="0"/>
        </a:defRPr>
      </a:lvl2pPr>
      <a:lvl3pPr algn="ctr" rtl="0" fontAlgn="base">
        <a:spcBef>
          <a:spcPct val="0"/>
        </a:spcBef>
        <a:spcAft>
          <a:spcPct val="0"/>
        </a:spcAft>
        <a:defRPr sz="3200" b="1">
          <a:solidFill>
            <a:srgbClr val="FFFFFF"/>
          </a:solidFill>
          <a:latin typeface="Verdana" pitchFamily="34" charset="0"/>
        </a:defRPr>
      </a:lvl3pPr>
      <a:lvl4pPr algn="ctr" rtl="0" fontAlgn="base">
        <a:spcBef>
          <a:spcPct val="0"/>
        </a:spcBef>
        <a:spcAft>
          <a:spcPct val="0"/>
        </a:spcAft>
        <a:defRPr sz="3200" b="1">
          <a:solidFill>
            <a:srgbClr val="FFFFFF"/>
          </a:solidFill>
          <a:latin typeface="Verdana" pitchFamily="34" charset="0"/>
        </a:defRPr>
      </a:lvl4pPr>
      <a:lvl5pPr algn="ctr" rtl="0" fontAlgn="base">
        <a:spcBef>
          <a:spcPct val="0"/>
        </a:spcBef>
        <a:spcAft>
          <a:spcPct val="0"/>
        </a:spcAft>
        <a:defRPr sz="3200" b="1">
          <a:solidFill>
            <a:srgbClr val="FFFFFF"/>
          </a:solidFill>
          <a:latin typeface="Verdana" pitchFamily="34" charset="0"/>
        </a:defRPr>
      </a:lvl5pPr>
      <a:lvl6pPr marL="457200" algn="ctr" rtl="0" fontAlgn="base">
        <a:spcBef>
          <a:spcPct val="0"/>
        </a:spcBef>
        <a:spcAft>
          <a:spcPct val="0"/>
        </a:spcAft>
        <a:defRPr sz="3200" b="1">
          <a:solidFill>
            <a:srgbClr val="FFFFFF"/>
          </a:solidFill>
          <a:latin typeface="Verdana" pitchFamily="34" charset="0"/>
        </a:defRPr>
      </a:lvl6pPr>
      <a:lvl7pPr marL="914400" algn="ctr" rtl="0" fontAlgn="base">
        <a:spcBef>
          <a:spcPct val="0"/>
        </a:spcBef>
        <a:spcAft>
          <a:spcPct val="0"/>
        </a:spcAft>
        <a:defRPr sz="3200" b="1">
          <a:solidFill>
            <a:srgbClr val="FFFFFF"/>
          </a:solidFill>
          <a:latin typeface="Verdana" pitchFamily="34" charset="0"/>
        </a:defRPr>
      </a:lvl7pPr>
      <a:lvl8pPr marL="1371600" algn="ctr" rtl="0" fontAlgn="base">
        <a:spcBef>
          <a:spcPct val="0"/>
        </a:spcBef>
        <a:spcAft>
          <a:spcPct val="0"/>
        </a:spcAft>
        <a:defRPr sz="3200" b="1">
          <a:solidFill>
            <a:srgbClr val="FFFFFF"/>
          </a:solidFill>
          <a:latin typeface="Verdana" pitchFamily="34" charset="0"/>
        </a:defRPr>
      </a:lvl8pPr>
      <a:lvl9pPr marL="1828800" algn="ctr" rtl="0" fontAlgn="base">
        <a:spcBef>
          <a:spcPct val="0"/>
        </a:spcBef>
        <a:spcAft>
          <a:spcPct val="0"/>
        </a:spcAft>
        <a:defRPr sz="3200" b="1">
          <a:solidFill>
            <a:srgbClr val="FFFFFF"/>
          </a:solidFill>
          <a:latin typeface="Verdana" pitchFamily="34" charset="0"/>
        </a:defRPr>
      </a:lvl9pPr>
    </p:titleStyle>
    <p:bodyStyle>
      <a:lvl1pPr marL="342900" indent="-342900" algn="l" rtl="0" fontAlgn="base">
        <a:spcBef>
          <a:spcPct val="20000"/>
        </a:spcBef>
        <a:spcAft>
          <a:spcPct val="0"/>
        </a:spcAft>
        <a:buClr>
          <a:schemeClr val="hlink"/>
        </a:buClr>
        <a:buFont typeface="Wingdings" pitchFamily="2" charset="2"/>
        <a:buChar char="v"/>
        <a:defRPr sz="2800">
          <a:solidFill>
            <a:schemeClr val="tx1"/>
          </a:solidFill>
          <a:latin typeface="+mn-lt"/>
          <a:ea typeface="+mn-ea"/>
          <a:cs typeface="+mn-cs"/>
        </a:defRPr>
      </a:lvl1pPr>
      <a:lvl2pPr marL="742950" indent="-285750" algn="l" rtl="0" fontAlgn="base">
        <a:spcBef>
          <a:spcPct val="20000"/>
        </a:spcBef>
        <a:spcAft>
          <a:spcPct val="0"/>
        </a:spcAft>
        <a:buClr>
          <a:schemeClr val="accent1"/>
        </a:buClr>
        <a:buFont typeface="Wingdings" pitchFamily="2" charset="2"/>
        <a:buChar char="§"/>
        <a:defRPr sz="2800">
          <a:solidFill>
            <a:schemeClr val="tx1"/>
          </a:solidFill>
          <a:latin typeface="Arial" charset="0"/>
        </a:defRPr>
      </a:lvl2pPr>
      <a:lvl3pPr marL="1143000" indent="-228600" algn="l" rtl="0" fontAlgn="base">
        <a:spcBef>
          <a:spcPct val="20000"/>
        </a:spcBef>
        <a:spcAft>
          <a:spcPct val="0"/>
        </a:spcAft>
        <a:buClr>
          <a:schemeClr val="tx1"/>
        </a:buClr>
        <a:buChar char="•"/>
        <a:defRPr sz="2400">
          <a:solidFill>
            <a:schemeClr val="tx1"/>
          </a:solidFill>
          <a:latin typeface="Arial" charset="0"/>
        </a:defRPr>
      </a:lvl3pPr>
      <a:lvl4pPr marL="1600200" indent="-228600" algn="l" rtl="0" fontAlgn="base">
        <a:spcBef>
          <a:spcPct val="20000"/>
        </a:spcBef>
        <a:spcAft>
          <a:spcPct val="0"/>
        </a:spcAft>
        <a:buChar char="–"/>
        <a:defRPr sz="2000">
          <a:solidFill>
            <a:schemeClr val="tx1"/>
          </a:solidFill>
          <a:latin typeface="Arial" charset="0"/>
        </a:defRPr>
      </a:lvl4pPr>
      <a:lvl5pPr marL="2057400" indent="-228600" algn="l" rtl="0" fontAlgn="base">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ltLang="zh-CN"/>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ltLang="zh-CN"/>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92E1DC-3269-447B-AA67-292CBED297D5}" type="slidenum">
              <a:rPr lang="zh-CN" altLang="en-US" smtClean="0"/>
              <a:pPr/>
              <a:t>‹#›</a:t>
            </a:fld>
            <a:endParaRPr lang="en-US" altLang="zh-CN"/>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pic>
        <p:nvPicPr>
          <p:cNvPr id="8" name="图片 7"/>
          <p:cNvPicPr>
            <a:picLocks noChangeAspect="1"/>
          </p:cNvPicPr>
          <p:nvPr/>
        </p:nvPicPr>
        <p:blipFill>
          <a:blip r:embed="rId13" cstate="print">
            <a:duotone>
              <a:schemeClr val="accent1"/>
              <a:srgbClr val="FFFFFF"/>
            </a:duotone>
            <a:lum bright="12000" contrast="40000"/>
          </a:blip>
          <a:stretch>
            <a:fillRect/>
          </a:stretch>
        </p:blipFill>
        <p:spPr>
          <a:xfrm>
            <a:off x="6667809" y="4915143"/>
            <a:ext cx="2476191" cy="1942857"/>
          </a:xfrm>
          <a:prstGeom prst="rect">
            <a:avLst/>
          </a:prstGeom>
          <a:noFill/>
          <a:ln>
            <a:noFill/>
          </a:ln>
        </p:spPr>
      </p:pic>
      <p:sp>
        <p:nvSpPr>
          <p:cNvPr id="10" name="矩形 9"/>
          <p:cNvSpPr/>
          <p:nvPr/>
        </p:nvSpPr>
        <p:spPr>
          <a:xfrm>
            <a:off x="0" y="0"/>
            <a:ext cx="9144000" cy="71438"/>
          </a:xfrm>
          <a:prstGeom prst="rect">
            <a:avLst/>
          </a:prstGeom>
          <a:gradFill flip="none" rotWithShape="1">
            <a:gsLst>
              <a:gs pos="0">
                <a:schemeClr val="accent1">
                  <a:tint val="100000"/>
                  <a:shade val="50000"/>
                  <a:hueMod val="100000"/>
                  <a:satMod val="250000"/>
                  <a:alpha val="0"/>
                </a:schemeClr>
              </a:gs>
              <a:gs pos="75000">
                <a:schemeClr val="accent1">
                  <a:tint val="80000"/>
                  <a:shade val="100000"/>
                  <a:hueMod val="100000"/>
                  <a:satMod val="375000"/>
                  <a:alpha val="20000"/>
                </a:schemeClr>
              </a:gs>
              <a:gs pos="100000">
                <a:schemeClr val="accent1">
                  <a:tint val="50000"/>
                  <a:shade val="100000"/>
                  <a:hueMod val="100000"/>
                  <a:satMod val="500000"/>
                </a:schemeClr>
              </a:gs>
            </a:gsLst>
            <a:lin ang="18900000" scaled="1"/>
            <a:tileRect/>
          </a:gradFill>
          <a:ln w="12700" cap="rnd" cmpd="sng" algn="ctr">
            <a:noFill/>
            <a:prstDash val="solid"/>
          </a:ln>
        </p:spPr>
        <p:style>
          <a:lnRef idx="1">
            <a:schemeClr val="accent1"/>
          </a:lnRef>
          <a:fillRef idx="2">
            <a:schemeClr val="accent1"/>
          </a:fillRef>
          <a:effectRef idx="1">
            <a:schemeClr val="accent1"/>
          </a:effectRef>
          <a:fontRef idx="minor">
            <a:schemeClr val="dk1"/>
          </a:fontRef>
        </p:style>
        <p:txBody>
          <a:bodyPr rtlCol="0" anchor="ctr"/>
          <a:lstStyle/>
          <a:p>
            <a:pPr algn="ctr" eaLnBrk="1" latinLnBrk="0" hangingPunct="1"/>
            <a:endParaRPr kumimoji="0" lang="zh-CN" altLang="en-US"/>
          </a:p>
        </p:txBody>
      </p:sp>
      <p:sp>
        <p:nvSpPr>
          <p:cNvPr id="11" name="矩形 10"/>
          <p:cNvSpPr/>
          <p:nvPr/>
        </p:nvSpPr>
        <p:spPr>
          <a:xfrm>
            <a:off x="0" y="40951"/>
            <a:ext cx="4572000" cy="71438"/>
          </a:xfrm>
          <a:prstGeom prst="rect">
            <a:avLst/>
          </a:prstGeom>
          <a:gradFill flip="none" rotWithShape="1">
            <a:gsLst>
              <a:gs pos="0">
                <a:schemeClr val="accent1">
                  <a:tint val="100000"/>
                  <a:shade val="50000"/>
                  <a:hueMod val="100000"/>
                  <a:satMod val="250000"/>
                  <a:alpha val="0"/>
                </a:schemeClr>
              </a:gs>
              <a:gs pos="75000">
                <a:schemeClr val="accent1">
                  <a:tint val="80000"/>
                  <a:shade val="100000"/>
                  <a:hueMod val="100000"/>
                  <a:satMod val="375000"/>
                  <a:alpha val="5000"/>
                </a:schemeClr>
              </a:gs>
              <a:gs pos="100000">
                <a:schemeClr val="accent1">
                  <a:tint val="50000"/>
                  <a:shade val="100000"/>
                  <a:hueMod val="100000"/>
                  <a:satMod val="500000"/>
                  <a:alpha val="60000"/>
                </a:schemeClr>
              </a:gs>
            </a:gsLst>
            <a:lin ang="8100000" scaled="1"/>
            <a:tileRect/>
          </a:gradFill>
          <a:ln w="12700" cap="rnd" cmpd="sng" algn="ctr">
            <a:noFill/>
            <a:prstDash val="solid"/>
          </a:ln>
          <a:effectLst>
            <a:glow>
              <a:schemeClr val="accent1">
                <a:tint val="100000"/>
                <a:shade val="100000"/>
                <a:hueMod val="100000"/>
                <a:satMod val="100000"/>
              </a:schemeClr>
            </a:glow>
            <a:softEdge rad="12700"/>
          </a:effectLst>
        </p:spPr>
        <p:style>
          <a:lnRef idx="1">
            <a:schemeClr val="accent1"/>
          </a:lnRef>
          <a:fillRef idx="2">
            <a:schemeClr val="accent1"/>
          </a:fillRef>
          <a:effectRef idx="1">
            <a:schemeClr val="accent1"/>
          </a:effectRef>
          <a:fontRef idx="minor">
            <a:schemeClr val="dk1"/>
          </a:fontRef>
        </p:style>
        <p:txBody>
          <a:bodyPr rtlCol="0" anchor="ctr"/>
          <a:lstStyle/>
          <a:p>
            <a:pPr algn="ctr" eaLnBrk="1" latinLnBrk="0" hangingPunct="1"/>
            <a:endParaRPr kumimoji="0" lang="zh-CN" altLang="en-US"/>
          </a:p>
        </p:txBody>
      </p:sp>
      <p:pic>
        <p:nvPicPr>
          <p:cNvPr id="9" name="图片 8"/>
          <p:cNvPicPr>
            <a:picLocks noChangeAspect="1"/>
          </p:cNvPicPr>
          <p:nvPr/>
        </p:nvPicPr>
        <p:blipFill>
          <a:blip r:embed="rId14" cstate="print">
            <a:duotone>
              <a:schemeClr val="accent1"/>
              <a:srgbClr val="FFFFFF"/>
            </a:duotone>
            <a:lum bright="35000" contrast="40000"/>
          </a:blip>
          <a:stretch>
            <a:fillRect/>
          </a:stretch>
        </p:blipFill>
        <p:spPr>
          <a:xfrm>
            <a:off x="0" y="6420445"/>
            <a:ext cx="9144000" cy="437555"/>
          </a:xfrm>
          <a:prstGeom prst="rect">
            <a:avLst/>
          </a:prstGeom>
          <a:noFill/>
          <a:ln>
            <a:noFill/>
          </a:ln>
          <a:effectLst/>
        </p:spPr>
      </p:pic>
      <p:sp>
        <p:nvSpPr>
          <p:cNvPr id="2" name="标题占位符 1"/>
          <p:cNvSpPr>
            <a:spLocks noGrp="1"/>
          </p:cNvSpPr>
          <p:nvPr>
            <p:ph type="title"/>
          </p:nvPr>
        </p:nvSpPr>
        <p:spPr>
          <a:xfrm>
            <a:off x="457200" y="274638"/>
            <a:ext cx="8229600" cy="1143000"/>
          </a:xfrm>
          <a:prstGeom prst="rect">
            <a:avLst/>
          </a:prstGeom>
        </p:spPr>
        <p:txBody>
          <a:bodyPr vert="horz" rtlCol="0" anchor="ctr">
            <a:normAutofit/>
          </a:body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1600200"/>
            <a:ext cx="8229600" cy="4525963"/>
          </a:xfrm>
          <a:prstGeom prst="rect">
            <a:avLst/>
          </a:prstGeom>
        </p:spPr>
        <p:txBody>
          <a:bodyPr vert="horz" rtlCol="0">
            <a:normAutofit/>
          </a:bodyPr>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4" name="日期占位符 3"/>
          <p:cNvSpPr>
            <a:spLocks noGrp="1"/>
          </p:cNvSpPr>
          <p:nvPr>
            <p:ph type="dt" sz="half" idx="2"/>
          </p:nvPr>
        </p:nvSpPr>
        <p:spPr>
          <a:xfrm>
            <a:off x="457200" y="6356350"/>
            <a:ext cx="2133600" cy="365125"/>
          </a:xfrm>
          <a:prstGeom prst="rect">
            <a:avLst/>
          </a:prstGeom>
        </p:spPr>
        <p:txBody>
          <a:bodyPr vert="horz" rtlCol="0" anchor="ctr"/>
          <a:lstStyle>
            <a:lvl1pPr algn="l" eaLnBrk="1" latinLnBrk="0" hangingPunct="1">
              <a:defRPr kumimoji="0" sz="1200">
                <a:solidFill>
                  <a:schemeClr val="tx1">
                    <a:tint val="75000"/>
                  </a:schemeClr>
                </a:solidFill>
              </a:defRPr>
            </a:lvl1pPr>
          </a:lstStyle>
          <a:p>
            <a:endParaRPr lang="en-US" altLang="zh-CN"/>
          </a:p>
        </p:txBody>
      </p:sp>
      <p:sp>
        <p:nvSpPr>
          <p:cNvPr id="5" name="页脚占位符 4"/>
          <p:cNvSpPr>
            <a:spLocks noGrp="1"/>
          </p:cNvSpPr>
          <p:nvPr>
            <p:ph type="ftr" sz="quarter" idx="3"/>
          </p:nvPr>
        </p:nvSpPr>
        <p:spPr>
          <a:xfrm>
            <a:off x="3124200" y="6356350"/>
            <a:ext cx="2895600" cy="365125"/>
          </a:xfrm>
          <a:prstGeom prst="rect">
            <a:avLst/>
          </a:prstGeom>
        </p:spPr>
        <p:txBody>
          <a:bodyPr vert="horz" rtlCol="0" anchor="ctr"/>
          <a:lstStyle>
            <a:lvl1pPr algn="ctr" eaLnBrk="1" latinLnBrk="0" hangingPunct="1">
              <a:defRPr kumimoji="0" sz="1200">
                <a:solidFill>
                  <a:schemeClr val="tx1">
                    <a:tint val="75000"/>
                  </a:schemeClr>
                </a:solidFill>
              </a:defRPr>
            </a:lvl1pPr>
          </a:lstStyle>
          <a:p>
            <a:endParaRPr lang="en-US" altLang="zh-CN"/>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rtlCol="0" anchor="ctr"/>
          <a:lstStyle>
            <a:lvl1pPr algn="r" eaLnBrk="1" latinLnBrk="0" hangingPunct="1">
              <a:defRPr kumimoji="0" sz="1200">
                <a:solidFill>
                  <a:schemeClr val="tx1">
                    <a:tint val="75000"/>
                  </a:schemeClr>
                </a:solidFill>
              </a:defRPr>
            </a:lvl1pPr>
          </a:lstStyle>
          <a:p>
            <a:fld id="{6492E1DC-3269-447B-AA67-292CBED297D5}" type="slidenum">
              <a:rPr lang="zh-CN" altLang="en-US" smtClean="0"/>
              <a:pPr/>
              <a:t>‹#›</a:t>
            </a:fld>
            <a:endParaRPr lang="en-US" altLang="zh-CN"/>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rtl="0" eaLnBrk="1" latinLnBrk="0" hangingPunct="1">
        <a:spcBef>
          <a:spcPct val="0"/>
        </a:spcBef>
        <a:buNone/>
        <a:defRPr kumimoji="0" sz="4400" kern="1200">
          <a:solidFill>
            <a:schemeClr val="tx2"/>
          </a:solidFill>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1" latinLnBrk="0" hangingPunct="1">
        <a:spcBef>
          <a:spcPct val="20000"/>
        </a:spcBef>
        <a:buClr>
          <a:schemeClr val="accent1"/>
        </a:buClr>
        <a:buSzPct val="50000"/>
        <a:buFont typeface="Wingdings 2"/>
        <a:buChar char=""/>
        <a:defRPr kumimoji="0" sz="3200" kern="1200">
          <a:solidFill>
            <a:schemeClr val="tx1"/>
          </a:solidFill>
          <a:latin typeface="+mn-lt"/>
          <a:ea typeface="+mn-ea"/>
          <a:cs typeface="+mn-cs"/>
        </a:defRPr>
      </a:lvl1pPr>
      <a:lvl2pPr marL="742950" indent="-285750" algn="l" rtl="0" eaLnBrk="1" latinLnBrk="0" hangingPunct="1">
        <a:spcBef>
          <a:spcPct val="20000"/>
        </a:spcBef>
        <a:buClr>
          <a:schemeClr val="accent2"/>
        </a:buClr>
        <a:buSzPct val="50000"/>
        <a:buFont typeface="Wingdings 2"/>
        <a:buChar char="³"/>
        <a:defRPr kumimoji="0" sz="2800" kern="1200">
          <a:solidFill>
            <a:schemeClr val="tx1"/>
          </a:solidFill>
          <a:latin typeface="+mn-lt"/>
          <a:ea typeface="+mn-ea"/>
          <a:cs typeface="+mn-cs"/>
        </a:defRPr>
      </a:lvl2pPr>
      <a:lvl3pPr marL="1143000" indent="-228600" algn="l" rtl="0" eaLnBrk="1" latinLnBrk="0" hangingPunct="1">
        <a:spcBef>
          <a:spcPct val="20000"/>
        </a:spcBef>
        <a:buClr>
          <a:schemeClr val="accent3"/>
        </a:buClr>
        <a:buSzPct val="60000"/>
        <a:buFont typeface="Wingdings 2"/>
        <a:buChar char="®"/>
        <a:defRPr kumimoji="0" sz="2400" kern="1200">
          <a:solidFill>
            <a:schemeClr val="tx1"/>
          </a:solidFill>
          <a:latin typeface="+mn-lt"/>
          <a:ea typeface="+mn-ea"/>
          <a:cs typeface="+mn-cs"/>
        </a:defRPr>
      </a:lvl3pPr>
      <a:lvl4pPr marL="1600200" indent="-228600" algn="l" rtl="0" eaLnBrk="1" latinLnBrk="0" hangingPunct="1">
        <a:spcBef>
          <a:spcPct val="20000"/>
        </a:spcBef>
        <a:buClr>
          <a:schemeClr val="accent5"/>
        </a:buClr>
        <a:buSzPct val="45000"/>
        <a:buFont typeface="Wingdings 2"/>
        <a:buChar char="¯"/>
        <a:defRPr kumimoji="0" sz="2000" kern="1200">
          <a:solidFill>
            <a:schemeClr val="tx1"/>
          </a:solidFill>
          <a:latin typeface="+mn-lt"/>
          <a:ea typeface="+mn-ea"/>
          <a:cs typeface="+mn-cs"/>
        </a:defRPr>
      </a:lvl4pPr>
      <a:lvl5pPr marL="2057400" indent="-228600" algn="l" rtl="0" eaLnBrk="1" latinLnBrk="0" hangingPunct="1">
        <a:spcBef>
          <a:spcPct val="20000"/>
        </a:spcBef>
        <a:buClr>
          <a:schemeClr val="accent6"/>
        </a:buClr>
        <a:buFont typeface="Wingdings 2"/>
        <a:buChar char=""/>
        <a:defRPr kumimoji="0"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diagramLayout" Target="../diagrams/layout2.xml"/><Relationship Id="rId7" Type="http://schemas.openxmlformats.org/officeDocument/2006/relationships/image" Target="../media/image13.png"/><Relationship Id="rId2" Type="http://schemas.openxmlformats.org/officeDocument/2006/relationships/diagramData" Target="../diagrams/data2.xml"/><Relationship Id="rId1" Type="http://schemas.openxmlformats.org/officeDocument/2006/relationships/slideLayout" Target="../slideLayouts/slideLayout14.xml"/><Relationship Id="rId6" Type="http://schemas.microsoft.com/office/2007/relationships/diagramDrawing" Target="../diagrams/drawing2.xml"/><Relationship Id="rId5" Type="http://schemas.openxmlformats.org/officeDocument/2006/relationships/diagramColors" Target="../diagrams/colors2.xml"/><Relationship Id="rId10" Type="http://schemas.openxmlformats.org/officeDocument/2006/relationships/image" Target="../media/image16.png"/><Relationship Id="rId4" Type="http://schemas.openxmlformats.org/officeDocument/2006/relationships/diagramQuickStyle" Target="../diagrams/quickStyle2.xml"/><Relationship Id="rId9" Type="http://schemas.openxmlformats.org/officeDocument/2006/relationships/image" Target="../media/image1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83568" y="2204864"/>
            <a:ext cx="7772400" cy="1538286"/>
          </a:xfrm>
        </p:spPr>
        <p:txBody>
          <a:bodyPr>
            <a:normAutofit/>
          </a:bodyPr>
          <a:lstStyle/>
          <a:p>
            <a:r>
              <a:rPr lang="en-US" altLang="zh-CN" dirty="0" smtClean="0"/>
              <a:t>The development of SPR biosensor</a:t>
            </a:r>
            <a:endParaRPr lang="zh-CN" altLang="en-US" dirty="0"/>
          </a:p>
        </p:txBody>
      </p:sp>
      <p:sp>
        <p:nvSpPr>
          <p:cNvPr id="3" name="副标题 2"/>
          <p:cNvSpPr>
            <a:spLocks noGrp="1"/>
          </p:cNvSpPr>
          <p:nvPr>
            <p:ph type="subTitle" idx="1"/>
          </p:nvPr>
        </p:nvSpPr>
        <p:spPr>
          <a:xfrm>
            <a:off x="2483768" y="3861048"/>
            <a:ext cx="3240360" cy="1752600"/>
          </a:xfrm>
        </p:spPr>
        <p:txBody>
          <a:bodyPr>
            <a:normAutofit/>
          </a:bodyPr>
          <a:lstStyle/>
          <a:p>
            <a:pPr algn="r"/>
            <a:r>
              <a:rPr lang="en-US" altLang="zh-CN" sz="2800" dirty="0" err="1" smtClean="0">
                <a:solidFill>
                  <a:schemeClr val="tx1"/>
                </a:solidFill>
              </a:rPr>
              <a:t>Xixian</a:t>
            </a:r>
            <a:r>
              <a:rPr lang="en-US" altLang="zh-CN" sz="2800" dirty="0" smtClean="0">
                <a:solidFill>
                  <a:schemeClr val="tx1"/>
                </a:solidFill>
              </a:rPr>
              <a:t> Ye</a:t>
            </a:r>
          </a:p>
          <a:p>
            <a:pPr algn="r"/>
            <a:r>
              <a:rPr lang="en-US" altLang="zh-CN" sz="2800" dirty="0" smtClean="0">
                <a:solidFill>
                  <a:schemeClr val="tx1"/>
                </a:solidFill>
              </a:rPr>
              <a:t>3.1.2011</a:t>
            </a:r>
            <a:endParaRPr lang="zh-CN" altLang="en-US" sz="2800" dirty="0">
              <a:solidFill>
                <a:schemeClr val="tx1"/>
              </a:solidFill>
            </a:endParaRPr>
          </a:p>
        </p:txBody>
      </p:sp>
      <p:sp>
        <p:nvSpPr>
          <p:cNvPr id="4" name="矩形 3"/>
          <p:cNvSpPr/>
          <p:nvPr/>
        </p:nvSpPr>
        <p:spPr>
          <a:xfrm>
            <a:off x="179512" y="260648"/>
            <a:ext cx="1512168" cy="576064"/>
          </a:xfrm>
          <a:prstGeom prst="rect">
            <a:avLst/>
          </a:prstGeom>
          <a:solidFill>
            <a:srgbClr val="268A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5" name="图示 34"/>
          <p:cNvGraphicFramePr/>
          <p:nvPr/>
        </p:nvGraphicFramePr>
        <p:xfrm>
          <a:off x="-73024" y="188640"/>
          <a:ext cx="9217024" cy="64087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6" name="Picture 2"/>
          <p:cNvPicPr>
            <a:picLocks noChangeAspect="1" noChangeArrowheads="1"/>
          </p:cNvPicPr>
          <p:nvPr/>
        </p:nvPicPr>
        <p:blipFill>
          <a:blip r:embed="rId7" cstate="print"/>
          <a:srcRect/>
          <a:stretch>
            <a:fillRect/>
          </a:stretch>
        </p:blipFill>
        <p:spPr bwMode="auto">
          <a:xfrm>
            <a:off x="6948264" y="4653136"/>
            <a:ext cx="1905000" cy="1905000"/>
          </a:xfrm>
          <a:prstGeom prst="rect">
            <a:avLst/>
          </a:prstGeom>
          <a:noFill/>
          <a:ln w="9525">
            <a:noFill/>
            <a:miter lim="800000"/>
            <a:headEnd/>
            <a:tailEnd/>
          </a:ln>
        </p:spPr>
      </p:pic>
      <p:pic>
        <p:nvPicPr>
          <p:cNvPr id="7170" name="Picture 2"/>
          <p:cNvPicPr>
            <a:picLocks noChangeAspect="1" noChangeArrowheads="1"/>
          </p:cNvPicPr>
          <p:nvPr/>
        </p:nvPicPr>
        <p:blipFill>
          <a:blip r:embed="rId8" cstate="print"/>
          <a:srcRect/>
          <a:stretch>
            <a:fillRect/>
          </a:stretch>
        </p:blipFill>
        <p:spPr bwMode="auto">
          <a:xfrm>
            <a:off x="251520" y="260648"/>
            <a:ext cx="1944216" cy="1944216"/>
          </a:xfrm>
          <a:prstGeom prst="rect">
            <a:avLst/>
          </a:prstGeom>
          <a:noFill/>
          <a:ln w="9525">
            <a:noFill/>
            <a:miter lim="800000"/>
            <a:headEnd/>
            <a:tailEnd/>
          </a:ln>
        </p:spPr>
      </p:pic>
      <p:pic>
        <p:nvPicPr>
          <p:cNvPr id="7171" name="Picture 3"/>
          <p:cNvPicPr>
            <a:picLocks noChangeAspect="1" noChangeArrowheads="1"/>
          </p:cNvPicPr>
          <p:nvPr/>
        </p:nvPicPr>
        <p:blipFill>
          <a:blip r:embed="rId9" cstate="print"/>
          <a:srcRect/>
          <a:stretch>
            <a:fillRect/>
          </a:stretch>
        </p:blipFill>
        <p:spPr bwMode="auto">
          <a:xfrm>
            <a:off x="251520" y="4509120"/>
            <a:ext cx="2016224" cy="2016224"/>
          </a:xfrm>
          <a:prstGeom prst="rect">
            <a:avLst/>
          </a:prstGeom>
          <a:noFill/>
          <a:ln w="9525">
            <a:noFill/>
            <a:miter lim="800000"/>
            <a:headEnd/>
            <a:tailEnd/>
          </a:ln>
        </p:spPr>
      </p:pic>
      <p:pic>
        <p:nvPicPr>
          <p:cNvPr id="7172" name="Picture 4"/>
          <p:cNvPicPr>
            <a:picLocks noChangeAspect="1" noChangeArrowheads="1"/>
          </p:cNvPicPr>
          <p:nvPr/>
        </p:nvPicPr>
        <p:blipFill>
          <a:blip r:embed="rId10" cstate="print"/>
          <a:srcRect/>
          <a:stretch>
            <a:fillRect/>
          </a:stretch>
        </p:blipFill>
        <p:spPr bwMode="auto">
          <a:xfrm>
            <a:off x="6876256" y="188640"/>
            <a:ext cx="2076822" cy="207682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sensitivity </a:t>
            </a:r>
            <a:endParaRPr lang="zh-CN" altLang="en-US" dirty="0"/>
          </a:p>
        </p:txBody>
      </p:sp>
      <p:sp>
        <p:nvSpPr>
          <p:cNvPr id="3" name="内容占位符 2"/>
          <p:cNvSpPr>
            <a:spLocks noGrp="1"/>
          </p:cNvSpPr>
          <p:nvPr>
            <p:ph idx="1"/>
          </p:nvPr>
        </p:nvSpPr>
        <p:spPr>
          <a:xfrm>
            <a:off x="776288" y="1347788"/>
            <a:ext cx="7900168" cy="5033540"/>
          </a:xfrm>
        </p:spPr>
        <p:txBody>
          <a:bodyPr/>
          <a:lstStyle/>
          <a:p>
            <a:r>
              <a:rPr lang="en-US" altLang="zh-CN" dirty="0" smtClean="0"/>
              <a:t>The amount of </a:t>
            </a:r>
            <a:r>
              <a:rPr lang="en-US" altLang="zh-CN" dirty="0" err="1" smtClean="0"/>
              <a:t>analytes</a:t>
            </a:r>
            <a:r>
              <a:rPr lang="en-US" altLang="zh-CN" dirty="0" smtClean="0"/>
              <a:t> detectable on the golden surfaces</a:t>
            </a:r>
          </a:p>
          <a:p>
            <a:r>
              <a:rPr lang="en-US" altLang="zh-CN" dirty="0" smtClean="0"/>
              <a:t>Dependant on the strong electromagnetic enhancement of the SPW, particularly dependent on surface </a:t>
            </a:r>
            <a:r>
              <a:rPr lang="en-US" altLang="zh-CN" dirty="0" err="1" smtClean="0"/>
              <a:t>functionalization</a:t>
            </a:r>
            <a:endParaRPr lang="en-US" altLang="zh-CN" dirty="0" smtClean="0"/>
          </a:p>
          <a:p>
            <a:r>
              <a:rPr lang="en-US" altLang="zh-CN" dirty="0" smtClean="0"/>
              <a:t>The main challenge of the development of the technique*</a:t>
            </a:r>
            <a:endParaRPr lang="zh-CN" altLang="en-US" dirty="0"/>
          </a:p>
        </p:txBody>
      </p:sp>
      <p:sp>
        <p:nvSpPr>
          <p:cNvPr id="4" name="矩形 3"/>
          <p:cNvSpPr/>
          <p:nvPr/>
        </p:nvSpPr>
        <p:spPr>
          <a:xfrm>
            <a:off x="0" y="6165304"/>
            <a:ext cx="8964488" cy="369332"/>
          </a:xfrm>
          <a:prstGeom prst="rect">
            <a:avLst/>
          </a:prstGeom>
        </p:spPr>
        <p:txBody>
          <a:bodyPr wrap="square">
            <a:spAutoFit/>
          </a:bodyPr>
          <a:lstStyle/>
          <a:p>
            <a:r>
              <a:rPr lang="en-US" altLang="zh-CN" b="1" dirty="0" smtClean="0"/>
              <a:t>*</a:t>
            </a:r>
            <a:r>
              <a:rPr lang="en-US" altLang="zh-CN" sz="1400" b="1" dirty="0" smtClean="0"/>
              <a:t>:Towards integrated and sensitive surface </a:t>
            </a:r>
            <a:r>
              <a:rPr lang="en-US" altLang="zh-CN" sz="1400" b="1" dirty="0" err="1" smtClean="0"/>
              <a:t>plasmon</a:t>
            </a:r>
            <a:r>
              <a:rPr lang="en-US" altLang="zh-CN" sz="1400" b="1" dirty="0" smtClean="0"/>
              <a:t> resonance biosensors: A review of recent progress</a:t>
            </a:r>
            <a:endParaRPr lang="zh-CN" altLang="en-US" sz="1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476672"/>
            <a:ext cx="9144000" cy="563563"/>
          </a:xfrm>
        </p:spPr>
        <p:txBody>
          <a:bodyPr>
            <a:normAutofit fontScale="90000"/>
          </a:bodyPr>
          <a:lstStyle/>
          <a:p>
            <a:pPr lvl="0"/>
            <a:r>
              <a:rPr lang="zh-CN" altLang="en-US" dirty="0" smtClean="0"/>
              <a:t/>
            </a:r>
            <a:br>
              <a:rPr lang="zh-CN" altLang="en-US" dirty="0" smtClean="0"/>
            </a:br>
            <a:endParaRPr lang="zh-CN" altLang="en-US" dirty="0"/>
          </a:p>
        </p:txBody>
      </p:sp>
      <p:pic>
        <p:nvPicPr>
          <p:cNvPr id="5122" name="Picture 2"/>
          <p:cNvPicPr>
            <a:picLocks noGrp="1" noChangeAspect="1" noChangeArrowheads="1"/>
          </p:cNvPicPr>
          <p:nvPr>
            <p:ph idx="1"/>
          </p:nvPr>
        </p:nvPicPr>
        <p:blipFill>
          <a:blip r:embed="rId2" cstate="print"/>
          <a:srcRect b="9848"/>
          <a:stretch>
            <a:fillRect/>
          </a:stretch>
        </p:blipFill>
        <p:spPr bwMode="auto">
          <a:xfrm>
            <a:off x="755576" y="836712"/>
            <a:ext cx="7541201" cy="518457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内容占位符 3"/>
          <p:cNvGraphicFramePr>
            <a:graphicFrameLocks noGrp="1"/>
          </p:cNvGraphicFramePr>
          <p:nvPr>
            <p:ph idx="1"/>
          </p:nvPr>
        </p:nvGraphicFramePr>
        <p:xfrm>
          <a:off x="1" y="116260"/>
          <a:ext cx="9143999" cy="6741741"/>
        </p:xfrm>
        <a:graphic>
          <a:graphicData uri="http://schemas.openxmlformats.org/drawingml/2006/table">
            <a:tbl>
              <a:tblPr firstRow="1" bandRow="1">
                <a:tableStyleId>{1FECB4D8-DB02-4DC6-A0A2-4F2EBAE1DC90}</a:tableStyleId>
              </a:tblPr>
              <a:tblGrid>
                <a:gridCol w="1043607"/>
                <a:gridCol w="1872208"/>
                <a:gridCol w="6228184"/>
              </a:tblGrid>
              <a:tr h="407621">
                <a:tc>
                  <a:txBody>
                    <a:bodyPr/>
                    <a:lstStyle/>
                    <a:p>
                      <a:endParaRPr lang="zh-CN" altLang="en-US" dirty="0"/>
                    </a:p>
                  </a:txBody>
                  <a:tcPr/>
                </a:tc>
                <a:tc>
                  <a:txBody>
                    <a:bodyPr/>
                    <a:lstStyle/>
                    <a:p>
                      <a:pPr algn="ctr"/>
                      <a:r>
                        <a:rPr lang="en-US" altLang="zh-CN" sz="1800" kern="1200" baseline="0" dirty="0" smtClean="0">
                          <a:solidFill>
                            <a:schemeClr val="tx1"/>
                          </a:solidFill>
                        </a:rPr>
                        <a:t>Components</a:t>
                      </a:r>
                      <a:endParaRPr lang="zh-CN" altLang="en-US" sz="1800" dirty="0">
                        <a:solidFill>
                          <a:schemeClr val="tx1"/>
                        </a:solidFill>
                      </a:endParaRPr>
                    </a:p>
                  </a:txBody>
                  <a:tcPr/>
                </a:tc>
                <a:tc>
                  <a:txBody>
                    <a:bodyPr/>
                    <a:lstStyle/>
                    <a:p>
                      <a:pPr algn="ctr"/>
                      <a:r>
                        <a:rPr lang="en-US" altLang="zh-CN" sz="1800" kern="1200" baseline="0" dirty="0" smtClean="0">
                          <a:solidFill>
                            <a:schemeClr val="tx1"/>
                          </a:solidFill>
                        </a:rPr>
                        <a:t>Technology</a:t>
                      </a:r>
                      <a:endParaRPr lang="zh-CN" altLang="en-US" sz="1800" dirty="0">
                        <a:solidFill>
                          <a:schemeClr val="tx1"/>
                        </a:solidFill>
                      </a:endParaRPr>
                    </a:p>
                  </a:txBody>
                  <a:tcPr/>
                </a:tc>
              </a:tr>
              <a:tr h="645399">
                <a:tc>
                  <a:txBody>
                    <a:bodyPr/>
                    <a:lstStyle/>
                    <a:p>
                      <a:pPr algn="ctr">
                        <a:lnSpc>
                          <a:spcPct val="100000"/>
                        </a:lnSpc>
                      </a:pPr>
                      <a:r>
                        <a:rPr lang="en-US" altLang="zh-CN" sz="1800" b="1" dirty="0" smtClean="0"/>
                        <a:t>A&amp;D</a:t>
                      </a:r>
                      <a:endParaRPr lang="zh-CN" altLang="en-US" sz="1800" b="1" dirty="0"/>
                    </a:p>
                  </a:txBody>
                  <a:tcPr/>
                </a:tc>
                <a:tc>
                  <a:txBody>
                    <a:bodyPr/>
                    <a:lstStyle/>
                    <a:p>
                      <a:pPr algn="ctr">
                        <a:lnSpc>
                          <a:spcPct val="100000"/>
                        </a:lnSpc>
                      </a:pPr>
                      <a:r>
                        <a:rPr lang="en-US" altLang="zh-CN" sz="1600" b="1" kern="1200" baseline="0" dirty="0" smtClean="0">
                          <a:solidFill>
                            <a:schemeClr val="dk1"/>
                          </a:solidFill>
                          <a:latin typeface="+mn-lt"/>
                          <a:ea typeface="+mn-ea"/>
                          <a:cs typeface="+mn-cs"/>
                        </a:rPr>
                        <a:t>Light source and </a:t>
                      </a:r>
                      <a:r>
                        <a:rPr lang="en-US" altLang="zh-CN" sz="1600" b="1" kern="1200" baseline="0" dirty="0" err="1" smtClean="0">
                          <a:solidFill>
                            <a:schemeClr val="dk1"/>
                          </a:solidFill>
                          <a:latin typeface="+mn-lt"/>
                          <a:ea typeface="+mn-ea"/>
                          <a:cs typeface="+mn-cs"/>
                        </a:rPr>
                        <a:t>photodetector</a:t>
                      </a:r>
                      <a:endParaRPr lang="zh-CN" altLang="en-US" sz="1600" b="1" dirty="0"/>
                    </a:p>
                  </a:txBody>
                  <a:tcPr/>
                </a:tc>
                <a:tc>
                  <a:txBody>
                    <a:bodyPr/>
                    <a:lstStyle/>
                    <a:p>
                      <a:pPr algn="l"/>
                      <a:r>
                        <a:rPr lang="en-US" altLang="zh-CN" sz="1500" b="1" kern="1200" baseline="0" dirty="0" smtClean="0">
                          <a:solidFill>
                            <a:schemeClr val="dk1"/>
                          </a:solidFill>
                          <a:latin typeface="+mn-lt"/>
                          <a:ea typeface="+mn-ea"/>
                          <a:cs typeface="+mn-cs"/>
                        </a:rPr>
                        <a:t>Low-cost LEDs with large spectrum available</a:t>
                      </a:r>
                    </a:p>
                    <a:p>
                      <a:pPr algn="l"/>
                      <a:r>
                        <a:rPr lang="en-US" altLang="zh-CN" sz="1500" b="1" kern="1200" baseline="0" dirty="0" smtClean="0">
                          <a:solidFill>
                            <a:schemeClr val="dk1"/>
                          </a:solidFill>
                          <a:latin typeface="+mn-lt"/>
                          <a:ea typeface="+mn-ea"/>
                          <a:cs typeface="+mn-cs"/>
                        </a:rPr>
                        <a:t>Sensitive photo-detector arrays</a:t>
                      </a:r>
                      <a:endParaRPr lang="zh-CN" altLang="en-US" sz="1500" b="1" baseline="0" dirty="0"/>
                    </a:p>
                  </a:txBody>
                  <a:tcPr/>
                </a:tc>
              </a:tr>
              <a:tr h="2126364">
                <a:tc>
                  <a:txBody>
                    <a:bodyPr/>
                    <a:lstStyle/>
                    <a:p>
                      <a:pPr algn="ctr">
                        <a:lnSpc>
                          <a:spcPct val="250000"/>
                        </a:lnSpc>
                      </a:pPr>
                      <a:endParaRPr lang="en-US" altLang="zh-CN" sz="1800" b="1" dirty="0" smtClean="0"/>
                    </a:p>
                    <a:p>
                      <a:pPr algn="ctr">
                        <a:lnSpc>
                          <a:spcPct val="150000"/>
                        </a:lnSpc>
                      </a:pPr>
                      <a:r>
                        <a:rPr lang="en-US" altLang="zh-CN" sz="1800" b="1" dirty="0" smtClean="0"/>
                        <a:t>B</a:t>
                      </a:r>
                      <a:endParaRPr lang="zh-CN" altLang="en-US" sz="1800" b="1" dirty="0"/>
                    </a:p>
                  </a:txBody>
                  <a:tcPr/>
                </a:tc>
                <a:tc>
                  <a:txBody>
                    <a:bodyPr/>
                    <a:lstStyle/>
                    <a:p>
                      <a:pPr algn="ctr">
                        <a:lnSpc>
                          <a:spcPct val="250000"/>
                        </a:lnSpc>
                      </a:pPr>
                      <a:endParaRPr lang="en-US" altLang="zh-CN" sz="1600" b="1" kern="1200" baseline="0" dirty="0" smtClean="0">
                        <a:solidFill>
                          <a:schemeClr val="dk1"/>
                        </a:solidFill>
                        <a:latin typeface="+mn-lt"/>
                        <a:ea typeface="+mn-ea"/>
                        <a:cs typeface="+mn-cs"/>
                      </a:endParaRPr>
                    </a:p>
                    <a:p>
                      <a:pPr algn="ctr">
                        <a:lnSpc>
                          <a:spcPct val="250000"/>
                        </a:lnSpc>
                      </a:pPr>
                      <a:r>
                        <a:rPr lang="en-US" altLang="zh-CN" sz="1600" b="1" kern="1200" baseline="0" dirty="0" smtClean="0">
                          <a:solidFill>
                            <a:schemeClr val="dk1"/>
                          </a:solidFill>
                          <a:latin typeface="+mn-lt"/>
                          <a:ea typeface="+mn-ea"/>
                          <a:cs typeface="+mn-cs"/>
                        </a:rPr>
                        <a:t>Optics</a:t>
                      </a:r>
                      <a:endParaRPr lang="zh-CN" altLang="en-US" sz="1600" b="1" dirty="0"/>
                    </a:p>
                  </a:txBody>
                  <a:tcPr/>
                </a:tc>
                <a:tc>
                  <a:txBody>
                    <a:bodyPr/>
                    <a:lstStyle/>
                    <a:p>
                      <a:pPr algn="l"/>
                      <a:r>
                        <a:rPr lang="en-US" altLang="zh-CN" sz="1500" b="1" kern="1200" baseline="0" dirty="0" smtClean="0">
                          <a:solidFill>
                            <a:schemeClr val="dk1"/>
                          </a:solidFill>
                          <a:latin typeface="+mn-lt"/>
                          <a:ea typeface="+mn-ea"/>
                          <a:cs typeface="+mn-cs"/>
                        </a:rPr>
                        <a:t>Low-cost micro-lens array and diffractive grating mirrors for focusing and redirecting light</a:t>
                      </a:r>
                    </a:p>
                    <a:p>
                      <a:pPr algn="l"/>
                      <a:r>
                        <a:rPr lang="en-US" altLang="zh-CN" sz="1500" b="1" kern="1200" baseline="0" dirty="0" smtClean="0">
                          <a:solidFill>
                            <a:schemeClr val="dk1"/>
                          </a:solidFill>
                          <a:latin typeface="+mn-lt"/>
                          <a:ea typeface="+mn-ea"/>
                          <a:cs typeface="+mn-cs"/>
                        </a:rPr>
                        <a:t>Molding and rapid fabrication techniques for mass production of optical components</a:t>
                      </a:r>
                    </a:p>
                    <a:p>
                      <a:pPr algn="l"/>
                      <a:r>
                        <a:rPr lang="en-US" altLang="zh-CN" sz="1500" b="1" kern="1200" baseline="0" dirty="0" smtClean="0">
                          <a:solidFill>
                            <a:schemeClr val="dk1"/>
                          </a:solidFill>
                          <a:latin typeface="+mn-lt"/>
                          <a:ea typeface="+mn-ea"/>
                          <a:cs typeface="+mn-cs"/>
                        </a:rPr>
                        <a:t>Sensitive fiber and waveguide-SPR approach</a:t>
                      </a:r>
                    </a:p>
                    <a:p>
                      <a:pPr algn="l"/>
                      <a:r>
                        <a:rPr lang="en-US" altLang="zh-CN" sz="1500" b="1" kern="1200" baseline="0" dirty="0" smtClean="0">
                          <a:solidFill>
                            <a:schemeClr val="dk1"/>
                          </a:solidFill>
                          <a:latin typeface="+mn-lt"/>
                          <a:ea typeface="+mn-ea"/>
                          <a:cs typeface="+mn-cs"/>
                        </a:rPr>
                        <a:t>Integrated multilayer and distributed Bragg reflector for improved sensitivity </a:t>
                      </a:r>
                    </a:p>
                    <a:p>
                      <a:pPr algn="l"/>
                      <a:r>
                        <a:rPr lang="en-US" altLang="zh-CN" sz="1500" b="1" kern="1200" baseline="0" dirty="0" smtClean="0">
                          <a:solidFill>
                            <a:schemeClr val="dk1"/>
                          </a:solidFill>
                          <a:latin typeface="+mn-lt"/>
                          <a:ea typeface="+mn-ea"/>
                          <a:cs typeface="+mn-cs"/>
                        </a:rPr>
                        <a:t>Imaging SPR</a:t>
                      </a:r>
                      <a:endParaRPr lang="zh-CN" altLang="en-US" sz="1500" b="1" baseline="0" dirty="0"/>
                    </a:p>
                  </a:txBody>
                  <a:tcPr/>
                </a:tc>
              </a:tr>
              <a:tr h="907321">
                <a:tc>
                  <a:txBody>
                    <a:bodyPr/>
                    <a:lstStyle/>
                    <a:p>
                      <a:pPr algn="ctr">
                        <a:lnSpc>
                          <a:spcPct val="250000"/>
                        </a:lnSpc>
                      </a:pPr>
                      <a:r>
                        <a:rPr lang="en-US" altLang="zh-CN" sz="1800" b="1" dirty="0" smtClean="0"/>
                        <a:t>C</a:t>
                      </a:r>
                      <a:endParaRPr lang="zh-CN" altLang="en-US" sz="1800" b="1" dirty="0"/>
                    </a:p>
                  </a:txBody>
                  <a:tcPr/>
                </a:tc>
                <a:tc>
                  <a:txBody>
                    <a:bodyPr/>
                    <a:lstStyle/>
                    <a:p>
                      <a:pPr algn="ctr">
                        <a:lnSpc>
                          <a:spcPct val="250000"/>
                        </a:lnSpc>
                      </a:pPr>
                      <a:r>
                        <a:rPr lang="en-US" altLang="zh-CN" sz="1600" b="1" kern="1200" baseline="0" dirty="0" err="1" smtClean="0">
                          <a:solidFill>
                            <a:schemeClr val="dk1"/>
                          </a:solidFill>
                          <a:latin typeface="+mn-lt"/>
                          <a:ea typeface="+mn-ea"/>
                          <a:cs typeface="+mn-cs"/>
                        </a:rPr>
                        <a:t>Microfluidics</a:t>
                      </a:r>
                      <a:endParaRPr lang="zh-CN" altLang="en-US" sz="1600" b="1" dirty="0"/>
                    </a:p>
                  </a:txBody>
                  <a:tcPr/>
                </a:tc>
                <a:tc>
                  <a:txBody>
                    <a:bodyPr/>
                    <a:lstStyle/>
                    <a:p>
                      <a:pPr algn="l"/>
                      <a:r>
                        <a:rPr lang="en-US" altLang="zh-CN" sz="1500" b="1" kern="1200" baseline="0" dirty="0" smtClean="0">
                          <a:solidFill>
                            <a:schemeClr val="dk1"/>
                          </a:solidFill>
                          <a:latin typeface="+mn-lt"/>
                          <a:ea typeface="+mn-ea"/>
                          <a:cs typeface="+mn-cs"/>
                        </a:rPr>
                        <a:t>Plastic materials</a:t>
                      </a:r>
                    </a:p>
                    <a:p>
                      <a:pPr algn="l"/>
                      <a:r>
                        <a:rPr lang="fr-FR" altLang="zh-CN" sz="1500" b="1" kern="1200" baseline="0" dirty="0" smtClean="0">
                          <a:solidFill>
                            <a:schemeClr val="dk1"/>
                          </a:solidFill>
                          <a:latin typeface="+mn-lt"/>
                          <a:ea typeface="+mn-ea"/>
                          <a:cs typeface="+mn-cs"/>
                        </a:rPr>
                        <a:t>Fast replication techniques </a:t>
                      </a:r>
                    </a:p>
                    <a:p>
                      <a:pPr algn="l"/>
                      <a:r>
                        <a:rPr lang="en-US" altLang="zh-CN" sz="1500" b="1" kern="1200" baseline="0" dirty="0" smtClean="0">
                          <a:solidFill>
                            <a:schemeClr val="dk1"/>
                          </a:solidFill>
                          <a:latin typeface="+mn-lt"/>
                          <a:ea typeface="+mn-ea"/>
                          <a:cs typeface="+mn-cs"/>
                        </a:rPr>
                        <a:t>Surface </a:t>
                      </a:r>
                      <a:r>
                        <a:rPr lang="en-US" altLang="zh-CN" sz="1500" b="1" kern="1200" baseline="0" dirty="0" err="1" smtClean="0">
                          <a:solidFill>
                            <a:schemeClr val="dk1"/>
                          </a:solidFill>
                          <a:latin typeface="+mn-lt"/>
                          <a:ea typeface="+mn-ea"/>
                          <a:cs typeface="+mn-cs"/>
                        </a:rPr>
                        <a:t>passivation</a:t>
                      </a:r>
                      <a:r>
                        <a:rPr lang="en-US" altLang="zh-CN" sz="1500" b="1" kern="1200" baseline="0" dirty="0" smtClean="0">
                          <a:solidFill>
                            <a:schemeClr val="dk1"/>
                          </a:solidFill>
                          <a:latin typeface="+mn-lt"/>
                          <a:ea typeface="+mn-ea"/>
                          <a:cs typeface="+mn-cs"/>
                        </a:rPr>
                        <a:t> (Poly-ethylene glycol grafting, Oxygen plasma)</a:t>
                      </a:r>
                      <a:endParaRPr lang="zh-CN" altLang="en-US" sz="1500" b="1" baseline="0" dirty="0"/>
                    </a:p>
                  </a:txBody>
                  <a:tcPr/>
                </a:tc>
              </a:tr>
              <a:tr h="1364237">
                <a:tc>
                  <a:txBody>
                    <a:bodyPr/>
                    <a:lstStyle/>
                    <a:p>
                      <a:pPr algn="ctr">
                        <a:lnSpc>
                          <a:spcPct val="150000"/>
                        </a:lnSpc>
                      </a:pPr>
                      <a:endParaRPr lang="en-US" altLang="zh-CN" sz="1800" b="1" dirty="0" smtClean="0"/>
                    </a:p>
                    <a:p>
                      <a:pPr algn="ctr">
                        <a:lnSpc>
                          <a:spcPct val="150000"/>
                        </a:lnSpc>
                      </a:pPr>
                      <a:r>
                        <a:rPr lang="en-US" altLang="zh-CN" sz="1800" b="1" dirty="0" smtClean="0"/>
                        <a:t>E</a:t>
                      </a:r>
                      <a:endParaRPr lang="zh-CN" altLang="en-US" sz="1800" b="1" dirty="0"/>
                    </a:p>
                  </a:txBody>
                  <a:tcPr/>
                </a:tc>
                <a:tc>
                  <a:txBody>
                    <a:bodyPr/>
                    <a:lstStyle/>
                    <a:p>
                      <a:pPr algn="ctr">
                        <a:lnSpc>
                          <a:spcPct val="100000"/>
                        </a:lnSpc>
                      </a:pPr>
                      <a:endParaRPr lang="en-US" altLang="zh-CN" sz="1600" b="1" kern="1200" baseline="0" dirty="0" smtClean="0">
                        <a:solidFill>
                          <a:schemeClr val="dk1"/>
                        </a:solidFill>
                        <a:latin typeface="+mn-lt"/>
                        <a:ea typeface="+mn-ea"/>
                        <a:cs typeface="+mn-cs"/>
                      </a:endParaRPr>
                    </a:p>
                    <a:p>
                      <a:pPr algn="ctr">
                        <a:lnSpc>
                          <a:spcPct val="100000"/>
                        </a:lnSpc>
                      </a:pPr>
                      <a:r>
                        <a:rPr lang="en-US" altLang="zh-CN" sz="1600" b="1" kern="1200" baseline="0" dirty="0" smtClean="0">
                          <a:solidFill>
                            <a:schemeClr val="dk1"/>
                          </a:solidFill>
                          <a:latin typeface="+mn-lt"/>
                          <a:ea typeface="+mn-ea"/>
                          <a:cs typeface="+mn-cs"/>
                        </a:rPr>
                        <a:t>Sensor surface chemistry</a:t>
                      </a:r>
                      <a:endParaRPr lang="zh-CN" altLang="en-US" sz="1600" b="1" dirty="0"/>
                    </a:p>
                  </a:txBody>
                  <a:tcPr/>
                </a:tc>
                <a:tc>
                  <a:txBody>
                    <a:bodyPr/>
                    <a:lstStyle/>
                    <a:p>
                      <a:pPr algn="l"/>
                      <a:r>
                        <a:rPr lang="en-US" altLang="zh-CN" sz="1500" b="1" kern="1200" baseline="0" dirty="0" smtClean="0">
                          <a:solidFill>
                            <a:schemeClr val="dk1"/>
                          </a:solidFill>
                          <a:latin typeface="+mn-lt"/>
                          <a:ea typeface="+mn-ea"/>
                          <a:cs typeface="+mn-cs"/>
                        </a:rPr>
                        <a:t>2D and 3D probe receptor matrix using polymer chain and self-assembled monolayer</a:t>
                      </a:r>
                    </a:p>
                    <a:p>
                      <a:pPr algn="l"/>
                      <a:r>
                        <a:rPr lang="en-US" altLang="zh-CN" sz="1500" b="1" kern="1200" baseline="0" dirty="0" smtClean="0">
                          <a:solidFill>
                            <a:schemeClr val="dk1"/>
                          </a:solidFill>
                          <a:latin typeface="+mn-lt"/>
                          <a:ea typeface="+mn-ea"/>
                          <a:cs typeface="+mn-cs"/>
                        </a:rPr>
                        <a:t>Porous matrix with increased surface area</a:t>
                      </a:r>
                    </a:p>
                    <a:p>
                      <a:pPr algn="l"/>
                      <a:r>
                        <a:rPr lang="fr-FR" altLang="zh-CN" sz="1500" b="1" kern="1200" baseline="0" dirty="0" smtClean="0">
                          <a:solidFill>
                            <a:schemeClr val="dk1"/>
                          </a:solidFill>
                          <a:latin typeface="+mn-lt"/>
                          <a:ea typeface="+mn-ea"/>
                          <a:cs typeface="+mn-cs"/>
                        </a:rPr>
                        <a:t>Nano-particle (gold, latex, etc.) enhancement </a:t>
                      </a:r>
                      <a:r>
                        <a:rPr lang="da-DK" altLang="zh-CN" sz="1500" b="1" kern="1200" baseline="0" dirty="0" smtClean="0">
                          <a:solidFill>
                            <a:schemeClr val="dk1"/>
                          </a:solidFill>
                          <a:latin typeface="+mn-lt"/>
                          <a:ea typeface="+mn-ea"/>
                          <a:cs typeface="+mn-cs"/>
                        </a:rPr>
                        <a:t>Chemical patterning using soft-lithography </a:t>
                      </a:r>
                      <a:r>
                        <a:rPr lang="en-US" altLang="zh-CN" sz="1500" b="1" kern="1200" baseline="0" dirty="0" smtClean="0">
                          <a:solidFill>
                            <a:schemeClr val="dk1"/>
                          </a:solidFill>
                          <a:latin typeface="+mn-lt"/>
                          <a:ea typeface="+mn-ea"/>
                          <a:cs typeface="+mn-cs"/>
                        </a:rPr>
                        <a:t>Regenerative surface chemistry</a:t>
                      </a:r>
                      <a:endParaRPr lang="zh-CN" altLang="en-US" sz="1500" b="1" baseline="0" dirty="0"/>
                    </a:p>
                  </a:txBody>
                  <a:tcPr/>
                </a:tc>
              </a:tr>
              <a:tr h="1290799">
                <a:tc>
                  <a:txBody>
                    <a:bodyPr/>
                    <a:lstStyle/>
                    <a:p>
                      <a:pPr algn="ctr">
                        <a:lnSpc>
                          <a:spcPct val="100000"/>
                        </a:lnSpc>
                      </a:pPr>
                      <a:endParaRPr lang="en-US" altLang="zh-CN" sz="1800" b="1" dirty="0" smtClean="0"/>
                    </a:p>
                    <a:p>
                      <a:pPr algn="ctr">
                        <a:lnSpc>
                          <a:spcPct val="100000"/>
                        </a:lnSpc>
                      </a:pPr>
                      <a:endParaRPr lang="en-US" altLang="zh-CN" sz="1800" b="1" dirty="0" smtClean="0"/>
                    </a:p>
                    <a:p>
                      <a:pPr algn="ctr">
                        <a:lnSpc>
                          <a:spcPct val="100000"/>
                        </a:lnSpc>
                      </a:pPr>
                      <a:r>
                        <a:rPr lang="en-US" altLang="zh-CN" sz="1800" b="1" dirty="0" smtClean="0"/>
                        <a:t>F</a:t>
                      </a:r>
                      <a:endParaRPr lang="zh-CN" altLang="en-US" sz="1800" b="1" dirty="0"/>
                    </a:p>
                  </a:txBody>
                  <a:tcPr/>
                </a:tc>
                <a:tc>
                  <a:txBody>
                    <a:bodyPr/>
                    <a:lstStyle/>
                    <a:p>
                      <a:pPr algn="ctr">
                        <a:lnSpc>
                          <a:spcPct val="100000"/>
                        </a:lnSpc>
                      </a:pPr>
                      <a:endParaRPr lang="en-US" altLang="zh-CN" sz="1600" b="1" kern="1200" baseline="0" dirty="0" smtClean="0">
                        <a:solidFill>
                          <a:schemeClr val="dk1"/>
                        </a:solidFill>
                        <a:latin typeface="+mn-lt"/>
                        <a:ea typeface="+mn-ea"/>
                        <a:cs typeface="+mn-cs"/>
                      </a:endParaRPr>
                    </a:p>
                    <a:p>
                      <a:pPr algn="ctr">
                        <a:lnSpc>
                          <a:spcPct val="100000"/>
                        </a:lnSpc>
                      </a:pPr>
                      <a:r>
                        <a:rPr lang="en-US" altLang="zh-CN" sz="1600" b="1" kern="1200" baseline="0" dirty="0" smtClean="0">
                          <a:solidFill>
                            <a:schemeClr val="dk1"/>
                          </a:solidFill>
                          <a:latin typeface="+mn-lt"/>
                          <a:ea typeface="+mn-ea"/>
                          <a:cs typeface="+mn-cs"/>
                        </a:rPr>
                        <a:t>Data analysis electronic control</a:t>
                      </a:r>
                      <a:endParaRPr lang="zh-CN" altLang="en-US" sz="1600" b="1" dirty="0"/>
                    </a:p>
                  </a:txBody>
                  <a:tcPr/>
                </a:tc>
                <a:tc>
                  <a:txBody>
                    <a:bodyPr/>
                    <a:lstStyle/>
                    <a:p>
                      <a:pPr algn="l"/>
                      <a:r>
                        <a:rPr lang="en-US" altLang="zh-CN" sz="1500" b="1" kern="1200" baseline="0" dirty="0" smtClean="0">
                          <a:solidFill>
                            <a:schemeClr val="dk1"/>
                          </a:solidFill>
                          <a:latin typeface="+mn-lt"/>
                          <a:ea typeface="+mn-ea"/>
                          <a:cs typeface="+mn-cs"/>
                        </a:rPr>
                        <a:t>Statistical analysis</a:t>
                      </a:r>
                    </a:p>
                    <a:p>
                      <a:pPr algn="l"/>
                      <a:r>
                        <a:rPr lang="en-US" altLang="zh-CN" sz="1500" b="1" kern="1200" baseline="0" dirty="0" smtClean="0">
                          <a:solidFill>
                            <a:schemeClr val="dk1"/>
                          </a:solidFill>
                          <a:latin typeface="+mn-lt"/>
                          <a:ea typeface="+mn-ea"/>
                          <a:cs typeface="+mn-cs"/>
                        </a:rPr>
                        <a:t>Parameter fitting, SPR curve polynomial fitting, averaging, </a:t>
                      </a:r>
                      <a:r>
                        <a:rPr lang="en-US" altLang="zh-CN" sz="1500" b="1" kern="1200" baseline="0" dirty="0" err="1" smtClean="0">
                          <a:solidFill>
                            <a:schemeClr val="dk1"/>
                          </a:solidFill>
                          <a:latin typeface="+mn-lt"/>
                          <a:ea typeface="+mn-ea"/>
                          <a:cs typeface="+mn-cs"/>
                        </a:rPr>
                        <a:t>centroid</a:t>
                      </a:r>
                      <a:r>
                        <a:rPr lang="en-US" altLang="zh-CN" sz="1500" b="1" kern="1200" baseline="0" dirty="0" smtClean="0">
                          <a:solidFill>
                            <a:schemeClr val="dk1"/>
                          </a:solidFill>
                          <a:latin typeface="+mn-lt"/>
                          <a:ea typeface="+mn-ea"/>
                          <a:cs typeface="+mn-cs"/>
                        </a:rPr>
                        <a:t> method</a:t>
                      </a:r>
                    </a:p>
                    <a:p>
                      <a:pPr algn="l"/>
                      <a:r>
                        <a:rPr lang="en-US" altLang="zh-CN" sz="1500" b="1" kern="1200" baseline="0" dirty="0" smtClean="0">
                          <a:solidFill>
                            <a:schemeClr val="dk1"/>
                          </a:solidFill>
                          <a:latin typeface="+mn-lt"/>
                          <a:ea typeface="+mn-ea"/>
                          <a:cs typeface="+mn-cs"/>
                        </a:rPr>
                        <a:t>Integrated temperature control</a:t>
                      </a:r>
                    </a:p>
                    <a:p>
                      <a:pPr algn="l"/>
                      <a:r>
                        <a:rPr lang="en-US" altLang="zh-CN" sz="1500" b="1" kern="1200" baseline="0" dirty="0" smtClean="0">
                          <a:solidFill>
                            <a:schemeClr val="dk1"/>
                          </a:solidFill>
                          <a:latin typeface="+mn-lt"/>
                          <a:ea typeface="+mn-ea"/>
                          <a:cs typeface="+mn-cs"/>
                        </a:rPr>
                        <a:t>Silicon SPR substrate</a:t>
                      </a:r>
                    </a:p>
                    <a:p>
                      <a:pPr algn="l"/>
                      <a:r>
                        <a:rPr lang="en-US" altLang="zh-CN" sz="1500" b="1" kern="1200" baseline="0" dirty="0" smtClean="0">
                          <a:solidFill>
                            <a:schemeClr val="dk1"/>
                          </a:solidFill>
                          <a:latin typeface="+mn-lt"/>
                          <a:ea typeface="+mn-ea"/>
                          <a:cs typeface="+mn-cs"/>
                        </a:rPr>
                        <a:t>Integrated semi-conductor component for </a:t>
                      </a:r>
                      <a:r>
                        <a:rPr lang="en-US" altLang="zh-CN" sz="1500" b="1" kern="1200" baseline="0" dirty="0" err="1" smtClean="0">
                          <a:solidFill>
                            <a:schemeClr val="dk1"/>
                          </a:solidFill>
                          <a:latin typeface="+mn-lt"/>
                          <a:ea typeface="+mn-ea"/>
                          <a:cs typeface="+mn-cs"/>
                        </a:rPr>
                        <a:t>sensingor</a:t>
                      </a:r>
                      <a:r>
                        <a:rPr lang="en-US" altLang="zh-CN" sz="1500" b="1" kern="1200" baseline="0" dirty="0" smtClean="0">
                          <a:solidFill>
                            <a:schemeClr val="dk1"/>
                          </a:solidFill>
                          <a:latin typeface="+mn-lt"/>
                          <a:ea typeface="+mn-ea"/>
                          <a:cs typeface="+mn-cs"/>
                        </a:rPr>
                        <a:t> control</a:t>
                      </a:r>
                      <a:endParaRPr lang="zh-CN" altLang="en-US" sz="1500" b="1" baseline="0" dirty="0"/>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4000" dirty="0" smtClean="0"/>
              <a:t>Recent development</a:t>
            </a:r>
            <a:endParaRPr lang="zh-CN" altLang="en-US" sz="4000" dirty="0"/>
          </a:p>
        </p:txBody>
      </p:sp>
      <p:sp>
        <p:nvSpPr>
          <p:cNvPr id="3" name="内容占位符 2"/>
          <p:cNvSpPr>
            <a:spLocks noGrp="1"/>
          </p:cNvSpPr>
          <p:nvPr>
            <p:ph idx="1"/>
          </p:nvPr>
        </p:nvSpPr>
        <p:spPr>
          <a:xfrm>
            <a:off x="611560" y="1347788"/>
            <a:ext cx="8208912" cy="4914900"/>
          </a:xfrm>
        </p:spPr>
        <p:txBody>
          <a:bodyPr/>
          <a:lstStyle/>
          <a:p>
            <a:pPr lvl="0">
              <a:lnSpc>
                <a:spcPct val="130000"/>
              </a:lnSpc>
            </a:pPr>
            <a:r>
              <a:rPr lang="en-US" altLang="zh-CN" b="1" dirty="0" smtClean="0"/>
              <a:t>SPR approach for integrated </a:t>
            </a:r>
            <a:r>
              <a:rPr lang="en-US" altLang="zh-CN" b="1" dirty="0" err="1" smtClean="0"/>
              <a:t>biosensing</a:t>
            </a:r>
            <a:endParaRPr lang="en-US" altLang="zh-CN" b="1" dirty="0" smtClean="0"/>
          </a:p>
          <a:p>
            <a:pPr lvl="2">
              <a:lnSpc>
                <a:spcPct val="130000"/>
              </a:lnSpc>
              <a:buFont typeface="Wingdings" pitchFamily="2" charset="2"/>
              <a:buChar char="ü"/>
            </a:pPr>
            <a:r>
              <a:rPr lang="en-US" altLang="zh-CN" sz="3200" dirty="0" smtClean="0"/>
              <a:t>Fiber- and waveguide- SPR</a:t>
            </a:r>
          </a:p>
          <a:p>
            <a:pPr lvl="2">
              <a:lnSpc>
                <a:spcPct val="130000"/>
              </a:lnSpc>
              <a:buFont typeface="Wingdings" pitchFamily="2" charset="2"/>
              <a:buChar char="ü"/>
            </a:pPr>
            <a:r>
              <a:rPr lang="en-US" altLang="zh-CN" sz="3200" dirty="0" smtClean="0"/>
              <a:t>SPR on silicon material</a:t>
            </a:r>
          </a:p>
          <a:p>
            <a:pPr lvl="2">
              <a:lnSpc>
                <a:spcPct val="130000"/>
              </a:lnSpc>
              <a:buFont typeface="Wingdings" pitchFamily="2" charset="2"/>
              <a:buChar char="ü"/>
            </a:pPr>
            <a:r>
              <a:rPr lang="en-US" altLang="zh-CN" sz="3200" dirty="0" smtClean="0"/>
              <a:t>Multi-</a:t>
            </a:r>
            <a:r>
              <a:rPr lang="en-US" altLang="zh-CN" sz="3200" dirty="0" err="1" smtClean="0"/>
              <a:t>analyte</a:t>
            </a:r>
            <a:r>
              <a:rPr lang="en-US" altLang="zh-CN" sz="3200" dirty="0" smtClean="0"/>
              <a:t> SPR</a:t>
            </a:r>
            <a:endParaRPr lang="zh-CN" altLang="en-US" sz="3200" b="1" dirty="0" smtClean="0"/>
          </a:p>
          <a:p>
            <a:pPr lvl="0">
              <a:lnSpc>
                <a:spcPct val="130000"/>
              </a:lnSpc>
            </a:pPr>
            <a:r>
              <a:rPr lang="en-US" altLang="zh-CN" b="1" dirty="0" smtClean="0"/>
              <a:t>Development of key biosensor components</a:t>
            </a:r>
            <a:endParaRPr lang="zh-CN" altLang="en-US" b="1" dirty="0" smtClean="0"/>
          </a:p>
          <a:p>
            <a:pPr lvl="0">
              <a:lnSpc>
                <a:spcPct val="130000"/>
              </a:lnSpc>
            </a:pPr>
            <a:r>
              <a:rPr lang="en-US" altLang="zh-CN" b="1" dirty="0" smtClean="0"/>
              <a:t>Integrated SPR biosensor platforms</a:t>
            </a:r>
            <a:endParaRPr lang="zh-CN" altLang="en-US" b="1" dirty="0" smtClean="0"/>
          </a:p>
          <a:p>
            <a:endParaRPr lang="zh-CN" alt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475656" y="692696"/>
            <a:ext cx="7391400" cy="563563"/>
          </a:xfrm>
        </p:spPr>
        <p:txBody>
          <a:bodyPr/>
          <a:lstStyle/>
          <a:p>
            <a:pPr lvl="0"/>
            <a:r>
              <a:rPr lang="en-US" altLang="zh-CN" dirty="0" smtClean="0"/>
              <a:t>SPR approach for integrated </a:t>
            </a:r>
            <a:r>
              <a:rPr lang="en-US" altLang="zh-CN" dirty="0" err="1" smtClean="0">
                <a:solidFill>
                  <a:srgbClr val="000000"/>
                </a:solidFill>
              </a:rPr>
              <a:t>biosensing</a:t>
            </a:r>
            <a:r>
              <a:rPr lang="en-US" altLang="zh-CN" dirty="0" smtClean="0"/>
              <a:t/>
            </a:r>
            <a:br>
              <a:rPr lang="en-US" altLang="zh-CN" dirty="0" smtClean="0"/>
            </a:br>
            <a:endParaRPr lang="zh-CN" altLang="en-US" dirty="0"/>
          </a:p>
        </p:txBody>
      </p:sp>
      <p:sp>
        <p:nvSpPr>
          <p:cNvPr id="3" name="内容占位符 2"/>
          <p:cNvSpPr>
            <a:spLocks noGrp="1"/>
          </p:cNvSpPr>
          <p:nvPr>
            <p:ph idx="1"/>
          </p:nvPr>
        </p:nvSpPr>
        <p:spPr/>
        <p:txBody>
          <a:bodyPr/>
          <a:lstStyle/>
          <a:p>
            <a:pPr algn="ctr">
              <a:lnSpc>
                <a:spcPct val="200000"/>
              </a:lnSpc>
              <a:buFont typeface="Wingdings" pitchFamily="2" charset="2"/>
              <a:buChar char="Ø"/>
            </a:pPr>
            <a:r>
              <a:rPr lang="en-US" altLang="zh-CN" dirty="0" smtClean="0"/>
              <a:t>Fiber- and waveguide- SPR</a:t>
            </a:r>
          </a:p>
          <a:p>
            <a:pPr algn="ctr">
              <a:lnSpc>
                <a:spcPct val="200000"/>
              </a:lnSpc>
              <a:buFont typeface="Wingdings" pitchFamily="2" charset="2"/>
              <a:buChar char="Ø"/>
            </a:pPr>
            <a:r>
              <a:rPr lang="en-US" altLang="zh-CN" dirty="0" smtClean="0"/>
              <a:t>silicon material on SPR</a:t>
            </a:r>
          </a:p>
          <a:p>
            <a:pPr algn="ctr">
              <a:lnSpc>
                <a:spcPct val="200000"/>
              </a:lnSpc>
              <a:buFont typeface="Wingdings" pitchFamily="2" charset="2"/>
              <a:buChar char="Ø"/>
            </a:pPr>
            <a:r>
              <a:rPr lang="en-US" altLang="zh-CN" dirty="0" smtClean="0"/>
              <a:t>Multi-</a:t>
            </a:r>
            <a:r>
              <a:rPr lang="en-US" altLang="zh-CN" dirty="0" err="1" smtClean="0"/>
              <a:t>analyte</a:t>
            </a:r>
            <a:r>
              <a:rPr lang="en-US" altLang="zh-CN" dirty="0" smtClean="0"/>
              <a:t> SPR</a:t>
            </a:r>
            <a:endParaRPr lang="zh-CN" altLang="en-US" b="1" dirty="0" smtClean="0"/>
          </a:p>
          <a:p>
            <a:endParaRPr lang="zh-CN" alt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259632" y="836712"/>
            <a:ext cx="7391400" cy="563563"/>
          </a:xfrm>
        </p:spPr>
        <p:txBody>
          <a:bodyPr>
            <a:normAutofit fontScale="90000"/>
          </a:bodyPr>
          <a:lstStyle/>
          <a:p>
            <a:pPr lvl="0"/>
            <a:r>
              <a:rPr lang="en-US" altLang="zh-CN" dirty="0" smtClean="0"/>
              <a:t>Fiber- and waveguide- SPR</a:t>
            </a:r>
            <a:r>
              <a:rPr lang="zh-CN" altLang="en-US" dirty="0" smtClean="0"/>
              <a:t/>
            </a:r>
            <a:br>
              <a:rPr lang="zh-CN" altLang="en-US" dirty="0" smtClean="0"/>
            </a:br>
            <a:endParaRPr lang="zh-CN" altLang="en-US" dirty="0"/>
          </a:p>
        </p:txBody>
      </p:sp>
      <p:pic>
        <p:nvPicPr>
          <p:cNvPr id="4" name="Picture 2"/>
          <p:cNvPicPr>
            <a:picLocks noGrp="1" noChangeAspect="1" noChangeArrowheads="1"/>
          </p:cNvPicPr>
          <p:nvPr>
            <p:ph idx="1"/>
          </p:nvPr>
        </p:nvPicPr>
        <p:blipFill>
          <a:blip r:embed="rId3" cstate="print"/>
          <a:srcRect l="1772" r="28229"/>
          <a:stretch>
            <a:fillRect/>
          </a:stretch>
        </p:blipFill>
        <p:spPr bwMode="auto">
          <a:xfrm>
            <a:off x="827584" y="1772816"/>
            <a:ext cx="7985388" cy="3960440"/>
          </a:xfrm>
          <a:prstGeom prst="rect">
            <a:avLst/>
          </a:prstGeom>
          <a:noFill/>
          <a:ln w="9525">
            <a:noFill/>
            <a:miter lim="800000"/>
            <a:headEnd/>
            <a:tailEnd/>
          </a:ln>
        </p:spPr>
      </p:pic>
      <p:sp>
        <p:nvSpPr>
          <p:cNvPr id="5" name="矩形 4"/>
          <p:cNvSpPr/>
          <p:nvPr/>
        </p:nvSpPr>
        <p:spPr>
          <a:xfrm>
            <a:off x="7740352" y="1412776"/>
            <a:ext cx="1403648" cy="28083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475656" y="332656"/>
            <a:ext cx="7391400" cy="563563"/>
          </a:xfrm>
        </p:spPr>
        <p:txBody>
          <a:bodyPr/>
          <a:lstStyle/>
          <a:p>
            <a:pPr lvl="0"/>
            <a:r>
              <a:rPr lang="en-US" altLang="zh-CN" dirty="0" smtClean="0"/>
              <a:t>silicon material on SPR</a:t>
            </a:r>
            <a:r>
              <a:rPr lang="zh-CN" altLang="en-US" dirty="0" smtClean="0"/>
              <a:t/>
            </a:r>
            <a:br>
              <a:rPr lang="zh-CN" altLang="en-US" dirty="0" smtClean="0"/>
            </a:br>
            <a:endParaRPr lang="zh-CN" altLang="en-US" dirty="0"/>
          </a:p>
        </p:txBody>
      </p:sp>
      <p:sp>
        <p:nvSpPr>
          <p:cNvPr id="3" name="内容占位符 2"/>
          <p:cNvSpPr>
            <a:spLocks noGrp="1"/>
          </p:cNvSpPr>
          <p:nvPr>
            <p:ph idx="1"/>
          </p:nvPr>
        </p:nvSpPr>
        <p:spPr>
          <a:xfrm>
            <a:off x="755576" y="1484784"/>
            <a:ext cx="7758112" cy="4914900"/>
          </a:xfrm>
        </p:spPr>
        <p:txBody>
          <a:bodyPr/>
          <a:lstStyle/>
          <a:p>
            <a:r>
              <a:rPr lang="en-US" altLang="zh-CN" b="1" dirty="0" smtClean="0"/>
              <a:t>Use silicon materials as substrates: </a:t>
            </a:r>
            <a:r>
              <a:rPr lang="en-US" altLang="zh-CN" dirty="0" smtClean="0"/>
              <a:t>reduce noise, raise the sensitivity</a:t>
            </a:r>
          </a:p>
          <a:p>
            <a:r>
              <a:rPr lang="en-US" altLang="zh-CN" b="1" dirty="0" smtClean="0"/>
              <a:t>Use silicon prism</a:t>
            </a:r>
            <a:r>
              <a:rPr lang="en-US" altLang="zh-CN" dirty="0" smtClean="0"/>
              <a:t>: the incident light wavelength in the infrared spectrum leads to a larger penetration depth and narrower resonance width</a:t>
            </a:r>
            <a:endParaRPr lang="zh-CN" alt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475656" y="404664"/>
            <a:ext cx="7391400" cy="563563"/>
          </a:xfrm>
        </p:spPr>
        <p:txBody>
          <a:bodyPr/>
          <a:lstStyle/>
          <a:p>
            <a:pPr lvl="0"/>
            <a:r>
              <a:rPr lang="en-US" altLang="zh-CN" dirty="0" smtClean="0"/>
              <a:t>Multi-</a:t>
            </a:r>
            <a:r>
              <a:rPr lang="en-US" altLang="zh-CN" dirty="0" err="1" smtClean="0"/>
              <a:t>analyte</a:t>
            </a:r>
            <a:r>
              <a:rPr lang="en-US" altLang="zh-CN" dirty="0" smtClean="0"/>
              <a:t> SPR</a:t>
            </a:r>
            <a:r>
              <a:rPr lang="zh-CN" altLang="en-US" dirty="0" smtClean="0"/>
              <a:t/>
            </a:r>
            <a:br>
              <a:rPr lang="zh-CN" altLang="en-US" dirty="0" smtClean="0"/>
            </a:br>
            <a:endParaRPr lang="zh-CN" altLang="en-US" dirty="0"/>
          </a:p>
        </p:txBody>
      </p:sp>
      <p:sp>
        <p:nvSpPr>
          <p:cNvPr id="3" name="内容占位符 2"/>
          <p:cNvSpPr>
            <a:spLocks noGrp="1"/>
          </p:cNvSpPr>
          <p:nvPr>
            <p:ph idx="1"/>
          </p:nvPr>
        </p:nvSpPr>
        <p:spPr/>
        <p:txBody>
          <a:bodyPr/>
          <a:lstStyle/>
          <a:p>
            <a:r>
              <a:rPr lang="en-US" altLang="zh-CN" dirty="0" smtClean="0"/>
              <a:t>The phase or reflectivity(light intensity) is simultaneously measured over a large surface area via a collimated light source and photo-array detector</a:t>
            </a:r>
          </a:p>
          <a:p>
            <a:r>
              <a:rPr lang="en-US" altLang="zh-CN" dirty="0" smtClean="0"/>
              <a:t>Enable the detection of multiple </a:t>
            </a:r>
            <a:r>
              <a:rPr lang="en-US" altLang="zh-CN" dirty="0" err="1" smtClean="0"/>
              <a:t>analytes</a:t>
            </a:r>
            <a:r>
              <a:rPr lang="en-US" altLang="zh-CN" dirty="0" smtClean="0"/>
              <a:t> simultaneously</a:t>
            </a:r>
            <a:endParaRPr lang="zh-CN" alt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475656" y="404664"/>
            <a:ext cx="7391400" cy="563563"/>
          </a:xfrm>
        </p:spPr>
        <p:txBody>
          <a:bodyPr/>
          <a:lstStyle/>
          <a:p>
            <a:r>
              <a:rPr lang="en-US" altLang="zh-CN" dirty="0" smtClean="0"/>
              <a:t>Development of key biosensor </a:t>
            </a:r>
            <a:r>
              <a:rPr lang="en-US" altLang="zh-CN" dirty="0" smtClean="0">
                <a:solidFill>
                  <a:srgbClr val="000000"/>
                </a:solidFill>
              </a:rPr>
              <a:t>components</a:t>
            </a:r>
            <a:endParaRPr lang="zh-CN" altLang="en-US" dirty="0">
              <a:solidFill>
                <a:srgbClr val="000000"/>
              </a:solidFill>
            </a:endParaRPr>
          </a:p>
        </p:txBody>
      </p:sp>
      <p:sp>
        <p:nvSpPr>
          <p:cNvPr id="3" name="内容占位符 2"/>
          <p:cNvSpPr>
            <a:spLocks noGrp="1"/>
          </p:cNvSpPr>
          <p:nvPr>
            <p:ph idx="1"/>
          </p:nvPr>
        </p:nvSpPr>
        <p:spPr/>
        <p:txBody>
          <a:bodyPr/>
          <a:lstStyle/>
          <a:p>
            <a:r>
              <a:rPr lang="en-US" altLang="zh-CN" dirty="0" smtClean="0"/>
              <a:t>Find different strategies to </a:t>
            </a:r>
            <a:r>
              <a:rPr lang="en-US" altLang="zh-CN" dirty="0" err="1" smtClean="0"/>
              <a:t>passivate</a:t>
            </a:r>
            <a:r>
              <a:rPr lang="en-US" altLang="zh-CN" dirty="0" smtClean="0"/>
              <a:t> the surface against non-specific adsorption</a:t>
            </a:r>
          </a:p>
          <a:p>
            <a:r>
              <a:rPr lang="en-US" altLang="zh-CN" dirty="0" smtClean="0"/>
              <a:t>Self-assembled monolayer (SAM) and long polymer chains to create a stable, uniform probe surface or three-dimensional receptor matrices</a:t>
            </a:r>
          </a:p>
          <a:p>
            <a:r>
              <a:rPr lang="en-US" altLang="zh-CN" dirty="0" smtClean="0"/>
              <a:t>Added functionality via surface chemistry</a:t>
            </a:r>
            <a:endParaRPr lang="zh-CN"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dirty="0"/>
          </a:p>
        </p:txBody>
      </p:sp>
      <p:graphicFrame>
        <p:nvGraphicFramePr>
          <p:cNvPr id="4" name="内容占位符 3"/>
          <p:cNvGraphicFramePr>
            <a:graphicFrameLocks noGrp="1"/>
          </p:cNvGraphicFramePr>
          <p:nvPr>
            <p:ph idx="1"/>
          </p:nvPr>
        </p:nvGraphicFramePr>
        <p:xfrm>
          <a:off x="611560" y="1340768"/>
          <a:ext cx="7972176" cy="51055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3568" y="476672"/>
            <a:ext cx="8147248" cy="576064"/>
          </a:xfrm>
        </p:spPr>
        <p:txBody>
          <a:bodyPr>
            <a:normAutofit fontScale="90000"/>
          </a:bodyPr>
          <a:lstStyle/>
          <a:p>
            <a:pPr lvl="0"/>
            <a:r>
              <a:rPr lang="en-US" altLang="zh-CN" b="1" dirty="0" smtClean="0"/>
              <a:t>Integrated SPR biosensor platforms</a:t>
            </a:r>
            <a:r>
              <a:rPr lang="zh-CN" altLang="en-US" b="1" dirty="0" smtClean="0"/>
              <a:t/>
            </a:r>
            <a:br>
              <a:rPr lang="zh-CN" altLang="en-US" b="1" dirty="0" smtClean="0"/>
            </a:br>
            <a:endParaRPr lang="zh-CN" altLang="en-US" dirty="0"/>
          </a:p>
        </p:txBody>
      </p:sp>
      <p:pic>
        <p:nvPicPr>
          <p:cNvPr id="6146" name="Picture 2"/>
          <p:cNvPicPr>
            <a:picLocks noGrp="1" noChangeAspect="1" noChangeArrowheads="1"/>
          </p:cNvPicPr>
          <p:nvPr>
            <p:ph idx="1"/>
          </p:nvPr>
        </p:nvPicPr>
        <p:blipFill>
          <a:blip r:embed="rId3" cstate="print"/>
          <a:srcRect r="54835" b="272"/>
          <a:stretch>
            <a:fillRect/>
          </a:stretch>
        </p:blipFill>
        <p:spPr bwMode="auto">
          <a:xfrm>
            <a:off x="179512" y="836712"/>
            <a:ext cx="5600097" cy="3096344"/>
          </a:xfrm>
          <a:prstGeom prst="rect">
            <a:avLst/>
          </a:prstGeom>
          <a:noFill/>
          <a:ln w="9525">
            <a:noFill/>
            <a:miter lim="800000"/>
            <a:headEnd/>
            <a:tailEnd/>
          </a:ln>
        </p:spPr>
      </p:pic>
      <p:pic>
        <p:nvPicPr>
          <p:cNvPr id="6147" name="Picture 3"/>
          <p:cNvPicPr>
            <a:picLocks noChangeAspect="1" noChangeArrowheads="1"/>
          </p:cNvPicPr>
          <p:nvPr/>
        </p:nvPicPr>
        <p:blipFill>
          <a:blip r:embed="rId3" cstate="print"/>
          <a:srcRect l="47576" r="2970"/>
          <a:stretch>
            <a:fillRect/>
          </a:stretch>
        </p:blipFill>
        <p:spPr bwMode="auto">
          <a:xfrm>
            <a:off x="3347864" y="3861048"/>
            <a:ext cx="5601600" cy="283625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15616" y="260648"/>
            <a:ext cx="7391400" cy="563563"/>
          </a:xfrm>
        </p:spPr>
        <p:txBody>
          <a:bodyPr/>
          <a:lstStyle/>
          <a:p>
            <a:r>
              <a:rPr lang="en-US" altLang="zh-CN" dirty="0" smtClean="0"/>
              <a:t>reference</a:t>
            </a:r>
            <a:endParaRPr lang="zh-CN" altLang="en-US" dirty="0"/>
          </a:p>
        </p:txBody>
      </p:sp>
      <p:sp>
        <p:nvSpPr>
          <p:cNvPr id="3" name="内容占位符 2"/>
          <p:cNvSpPr>
            <a:spLocks noGrp="1"/>
          </p:cNvSpPr>
          <p:nvPr>
            <p:ph idx="1"/>
          </p:nvPr>
        </p:nvSpPr>
        <p:spPr/>
        <p:txBody>
          <a:bodyPr>
            <a:normAutofit/>
          </a:bodyPr>
          <a:lstStyle/>
          <a:p>
            <a:r>
              <a:rPr lang="en-US" altLang="zh-CN" sz="2000" b="1" dirty="0" smtClean="0"/>
              <a:t>Towards integrated and sensitive surface </a:t>
            </a:r>
            <a:r>
              <a:rPr lang="en-US" altLang="zh-CN" sz="2000" b="1" dirty="0" err="1" smtClean="0"/>
              <a:t>plasmon</a:t>
            </a:r>
            <a:r>
              <a:rPr lang="en-US" altLang="zh-CN" sz="2000" b="1" dirty="0" smtClean="0"/>
              <a:t> resonance biosensors: A review of recent progress, </a:t>
            </a:r>
            <a:r>
              <a:rPr lang="en-US" altLang="zh-CN" sz="2000" dirty="0" smtClean="0"/>
              <a:t>X.D. </a:t>
            </a:r>
            <a:r>
              <a:rPr lang="en-US" altLang="zh-CN" sz="2000" dirty="0" err="1" smtClean="0"/>
              <a:t>Hoa</a:t>
            </a:r>
            <a:r>
              <a:rPr lang="en-US" altLang="zh-CN" sz="2000" dirty="0" smtClean="0"/>
              <a:t>, A.G. Kirk</a:t>
            </a:r>
            <a:r>
              <a:rPr lang="en-US" altLang="zh-CN" sz="2000" baseline="30000" dirty="0" smtClean="0"/>
              <a:t> </a:t>
            </a:r>
            <a:r>
              <a:rPr lang="en-US" altLang="zh-CN" sz="2000" dirty="0" smtClean="0"/>
              <a:t>and M. </a:t>
            </a:r>
            <a:r>
              <a:rPr lang="en-US" altLang="zh-CN" sz="2000" dirty="0" err="1" smtClean="0"/>
              <a:t>Tabrizian</a:t>
            </a:r>
            <a:r>
              <a:rPr lang="en-US" altLang="zh-CN" sz="2000" dirty="0" smtClean="0"/>
              <a:t>,</a:t>
            </a:r>
            <a:r>
              <a:rPr lang="en-US" altLang="zh-CN" sz="2000" baseline="30000" dirty="0" smtClean="0"/>
              <a:t> </a:t>
            </a:r>
            <a:r>
              <a:rPr lang="en-US" altLang="zh-CN" sz="2000" b="1" i="1" dirty="0" smtClean="0"/>
              <a:t>Biosensors and Bioelectronics</a:t>
            </a:r>
            <a:r>
              <a:rPr lang="en-US" altLang="zh-CN" sz="2000" dirty="0" smtClean="0"/>
              <a:t>, Volume 23, Issue 2, 30 September 2007, Pages 151-160</a:t>
            </a:r>
            <a:endParaRPr lang="en-US" altLang="zh-CN" sz="2000" b="1" dirty="0" smtClean="0"/>
          </a:p>
          <a:p>
            <a:r>
              <a:rPr lang="en-US" altLang="zh-CN" sz="2000" dirty="0" smtClean="0"/>
              <a:t> </a:t>
            </a:r>
            <a:r>
              <a:rPr lang="en-US" altLang="zh-CN" sz="2000" b="1" dirty="0" smtClean="0"/>
              <a:t>Measurement of biomarker proteins for point-of-care early detection and monitoring of cancer</a:t>
            </a:r>
            <a:r>
              <a:rPr lang="en-US" altLang="zh-CN" sz="2000" dirty="0" smtClean="0"/>
              <a:t>, James F. </a:t>
            </a:r>
            <a:r>
              <a:rPr lang="en-US" altLang="zh-CN" sz="2000" dirty="0" err="1" smtClean="0"/>
              <a:t>Rusling,abd</a:t>
            </a:r>
            <a:r>
              <a:rPr lang="en-US" altLang="zh-CN" sz="2000" dirty="0" smtClean="0"/>
              <a:t> </a:t>
            </a:r>
            <a:r>
              <a:rPr lang="en-US" altLang="zh-CN" sz="2000" dirty="0" err="1" smtClean="0"/>
              <a:t>Challa</a:t>
            </a:r>
            <a:r>
              <a:rPr lang="en-US" altLang="zh-CN" sz="2000" dirty="0" smtClean="0"/>
              <a:t> V. </a:t>
            </a:r>
            <a:r>
              <a:rPr lang="en-US" altLang="zh-CN" sz="2000" dirty="0" err="1" smtClean="0"/>
              <a:t>Kumar,ac</a:t>
            </a:r>
            <a:r>
              <a:rPr lang="en-US" altLang="zh-CN" sz="2000" dirty="0" smtClean="0"/>
              <a:t> J. </a:t>
            </a:r>
            <a:r>
              <a:rPr lang="en-US" altLang="zh-CN" sz="2000" dirty="0" err="1" smtClean="0"/>
              <a:t>Silvio</a:t>
            </a:r>
            <a:r>
              <a:rPr lang="en-US" altLang="zh-CN" sz="2000" dirty="0" smtClean="0"/>
              <a:t> </a:t>
            </a:r>
            <a:r>
              <a:rPr lang="en-US" altLang="zh-CN" sz="2000" dirty="0" err="1" smtClean="0"/>
              <a:t>Gutkinde</a:t>
            </a:r>
            <a:r>
              <a:rPr lang="en-US" altLang="zh-CN" sz="2000" dirty="0" smtClean="0"/>
              <a:t> and </a:t>
            </a:r>
            <a:r>
              <a:rPr lang="en-US" altLang="zh-CN" sz="2000" dirty="0" err="1" smtClean="0"/>
              <a:t>Vyomesh</a:t>
            </a:r>
            <a:r>
              <a:rPr lang="en-US" altLang="zh-CN" sz="2000" dirty="0" smtClean="0"/>
              <a:t> </a:t>
            </a:r>
            <a:r>
              <a:rPr lang="en-US" altLang="zh-CN" sz="2000" dirty="0" err="1" smtClean="0"/>
              <a:t>Patele</a:t>
            </a:r>
            <a:r>
              <a:rPr lang="en-US" altLang="zh-CN" sz="2000" dirty="0" smtClean="0"/>
              <a:t>, </a:t>
            </a:r>
            <a:r>
              <a:rPr lang="en-US" altLang="zh-CN" sz="2000" b="1" i="1" dirty="0" smtClean="0"/>
              <a:t>Analyst</a:t>
            </a:r>
            <a:r>
              <a:rPr lang="en-US" altLang="zh-CN" sz="2000" dirty="0" smtClean="0"/>
              <a:t>, 2010, 135, 2496–2511</a:t>
            </a:r>
          </a:p>
          <a:p>
            <a:endParaRPr lang="en-US" altLang="zh-CN" sz="2000" dirty="0" smtClean="0"/>
          </a:p>
          <a:p>
            <a:endParaRPr lang="en-US" altLang="zh-CN" dirty="0" smtClean="0"/>
          </a:p>
          <a:p>
            <a:endParaRPr lang="zh-CN" alt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3" name="WordArt 3"/>
          <p:cNvSpPr>
            <a:spLocks noChangeArrowheads="1" noChangeShapeType="1" noTextEdit="1"/>
          </p:cNvSpPr>
          <p:nvPr/>
        </p:nvSpPr>
        <p:spPr bwMode="gray">
          <a:xfrm>
            <a:off x="2267744" y="2204864"/>
            <a:ext cx="4802187" cy="800100"/>
          </a:xfrm>
          <a:prstGeom prst="rect">
            <a:avLst/>
          </a:prstGeom>
        </p:spPr>
        <p:txBody>
          <a:bodyPr wrap="none" fromWordArt="1">
            <a:prstTxWarp prst="textDeflate">
              <a:avLst>
                <a:gd name="adj" fmla="val 0"/>
              </a:avLst>
            </a:prstTxWarp>
            <a:scene3d>
              <a:camera prst="orthographicFront"/>
              <a:lightRig rig="threePt" dir="t"/>
            </a:scene3d>
            <a:sp3d extrusionH="57150">
              <a:bevelT w="38100" h="38100" prst="angle"/>
            </a:sp3d>
          </a:bodyPr>
          <a:lstStyle/>
          <a:p>
            <a:pPr algn="ctr"/>
            <a:r>
              <a:rPr lang="en-US" altLang="zh-CN" sz="5400" b="1" kern="10" dirty="0">
                <a:ln w="28575">
                  <a:solidFill>
                    <a:srgbClr val="FFFFFF"/>
                  </a:solidFill>
                  <a:round/>
                  <a:headEnd/>
                  <a:tailEnd/>
                </a:ln>
                <a:gradFill rotWithShape="1">
                  <a:gsLst>
                    <a:gs pos="0">
                      <a:schemeClr val="tx2"/>
                    </a:gs>
                    <a:gs pos="100000">
                      <a:schemeClr val="hlink"/>
                    </a:gs>
                  </a:gsLst>
                  <a:lin ang="0" scaled="1"/>
                </a:gradFill>
                <a:effectLst>
                  <a:outerShdw dist="107763" dir="2700000" algn="ctr" rotWithShape="0">
                    <a:srgbClr val="B2B2B2">
                      <a:alpha val="50000"/>
                    </a:srgbClr>
                  </a:outerShdw>
                </a:effectLst>
                <a:latin typeface="Verdana"/>
                <a:ea typeface="Verdana"/>
                <a:cs typeface="Verdana"/>
              </a:rPr>
              <a:t>Thank You !</a:t>
            </a:r>
            <a:endParaRPr lang="zh-CN" altLang="en-US" sz="5400" b="1" kern="10" dirty="0">
              <a:ln w="28575">
                <a:solidFill>
                  <a:srgbClr val="FFFFFF"/>
                </a:solidFill>
                <a:round/>
                <a:headEnd/>
                <a:tailEnd/>
              </a:ln>
              <a:gradFill rotWithShape="1">
                <a:gsLst>
                  <a:gs pos="0">
                    <a:schemeClr val="tx2"/>
                  </a:gs>
                  <a:gs pos="100000">
                    <a:schemeClr val="hlink"/>
                  </a:gs>
                </a:gsLst>
                <a:lin ang="0" scaled="1"/>
              </a:gradFill>
              <a:effectLst>
                <a:outerShdw dist="107763" dir="2700000" algn="ctr" rotWithShape="0">
                  <a:srgbClr val="B2B2B2">
                    <a:alpha val="50000"/>
                  </a:srgbClr>
                </a:outerShdw>
              </a:effectLst>
              <a:latin typeface="Verdana"/>
              <a:cs typeface="Verdana"/>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15616" y="0"/>
            <a:ext cx="7761684" cy="773113"/>
          </a:xfrm>
        </p:spPr>
        <p:txBody>
          <a:bodyPr/>
          <a:lstStyle/>
          <a:p>
            <a:r>
              <a:rPr lang="en-US" altLang="zh-CN" sz="3600" dirty="0" smtClean="0"/>
              <a:t>surface plasma resonance</a:t>
            </a:r>
            <a:endParaRPr lang="zh-CN" altLang="en-US" sz="3600" dirty="0"/>
          </a:p>
        </p:txBody>
      </p:sp>
      <p:sp>
        <p:nvSpPr>
          <p:cNvPr id="5" name="内容占位符 4"/>
          <p:cNvSpPr>
            <a:spLocks noGrp="1"/>
          </p:cNvSpPr>
          <p:nvPr>
            <p:ph idx="1"/>
          </p:nvPr>
        </p:nvSpPr>
        <p:spPr>
          <a:xfrm>
            <a:off x="827584" y="1124744"/>
            <a:ext cx="7758112" cy="4914900"/>
          </a:xfrm>
        </p:spPr>
        <p:txBody>
          <a:bodyPr/>
          <a:lstStyle/>
          <a:p>
            <a:r>
              <a:rPr lang="en-US" altLang="zh-CN" b="1" dirty="0" smtClean="0"/>
              <a:t>the resonance caused by evanescent wave and plasma wave</a:t>
            </a:r>
          </a:p>
          <a:p>
            <a:endParaRPr lang="zh-CN" altLang="en-US" dirty="0"/>
          </a:p>
        </p:txBody>
      </p:sp>
      <p:pic>
        <p:nvPicPr>
          <p:cNvPr id="8" name="Picture 2"/>
          <p:cNvPicPr>
            <a:picLocks noChangeAspect="1" noChangeArrowheads="1"/>
          </p:cNvPicPr>
          <p:nvPr/>
        </p:nvPicPr>
        <p:blipFill>
          <a:blip r:embed="rId2" cstate="print"/>
          <a:srcRect l="2402" r="4377" b="2703"/>
          <a:stretch>
            <a:fillRect/>
          </a:stretch>
        </p:blipFill>
        <p:spPr bwMode="auto">
          <a:xfrm>
            <a:off x="1547664" y="2204864"/>
            <a:ext cx="5832648" cy="3589323"/>
          </a:xfrm>
          <a:prstGeom prst="rect">
            <a:avLst/>
          </a:prstGeom>
          <a:noFill/>
          <a:ln w="9525">
            <a:noFill/>
            <a:miter lim="800000"/>
            <a:headEnd/>
            <a:tailEnd/>
          </a:ln>
          <a:effectLst/>
        </p:spPr>
      </p:pic>
      <p:sp>
        <p:nvSpPr>
          <p:cNvPr id="9" name="矩形 8"/>
          <p:cNvSpPr/>
          <p:nvPr/>
        </p:nvSpPr>
        <p:spPr>
          <a:xfrm>
            <a:off x="395536" y="6165304"/>
            <a:ext cx="8424936" cy="338554"/>
          </a:xfrm>
          <a:prstGeom prst="rect">
            <a:avLst/>
          </a:prstGeom>
        </p:spPr>
        <p:txBody>
          <a:bodyPr wrap="square">
            <a:spAutoFit/>
          </a:bodyPr>
          <a:lstStyle/>
          <a:p>
            <a:r>
              <a:rPr lang="en-US" altLang="zh-CN" sz="1600" dirty="0" smtClean="0">
                <a:solidFill>
                  <a:srgbClr val="000000"/>
                </a:solidFill>
              </a:rPr>
              <a:t>Picture Reference: http://baike.baidu.com/image/8697397f690e0c3628388ac5</a:t>
            </a:r>
            <a:endParaRPr lang="zh-CN" altLang="en-US" sz="1600" dirty="0">
              <a:solidFill>
                <a:srgbClr val="00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4797152"/>
            <a:ext cx="8229600" cy="1143000"/>
          </a:xfrm>
        </p:spPr>
        <p:txBody>
          <a:bodyPr>
            <a:normAutofit/>
          </a:bodyPr>
          <a:lstStyle/>
          <a:p>
            <a:r>
              <a:rPr lang="en-US" altLang="zh-CN" sz="2000" dirty="0" smtClean="0">
                <a:solidFill>
                  <a:srgbClr val="000000"/>
                </a:solidFill>
              </a:rPr>
              <a:t>Tracking surface absorption by SPR (a) prism-coupled configuration and (b) resonance shift in the reflected light spectrum.</a:t>
            </a:r>
            <a:endParaRPr lang="zh-CN" altLang="en-US" sz="2000" dirty="0">
              <a:solidFill>
                <a:srgbClr val="000000"/>
              </a:solidFill>
            </a:endParaRPr>
          </a:p>
        </p:txBody>
      </p:sp>
      <p:pic>
        <p:nvPicPr>
          <p:cNvPr id="3074" name="Picture 2"/>
          <p:cNvPicPr>
            <a:picLocks noGrp="1" noChangeAspect="1" noChangeArrowheads="1"/>
          </p:cNvPicPr>
          <p:nvPr>
            <p:ph idx="1"/>
          </p:nvPr>
        </p:nvPicPr>
        <p:blipFill>
          <a:blip r:embed="rId3" cstate="print"/>
          <a:srcRect l="8769" t="2128" r="7924" b="8511"/>
          <a:stretch>
            <a:fillRect/>
          </a:stretch>
        </p:blipFill>
        <p:spPr bwMode="auto">
          <a:xfrm>
            <a:off x="0" y="548680"/>
            <a:ext cx="9144000" cy="4042611"/>
          </a:xfrm>
          <a:prstGeom prst="rect">
            <a:avLst/>
          </a:prstGeom>
          <a:noFill/>
          <a:ln w="9525">
            <a:noFill/>
            <a:miter lim="800000"/>
            <a:headEnd/>
            <a:tailEnd/>
          </a:ln>
        </p:spPr>
      </p:pic>
      <p:sp>
        <p:nvSpPr>
          <p:cNvPr id="4" name="矩形 3"/>
          <p:cNvSpPr/>
          <p:nvPr/>
        </p:nvSpPr>
        <p:spPr>
          <a:xfrm>
            <a:off x="179512" y="6021288"/>
            <a:ext cx="8964488" cy="1015663"/>
          </a:xfrm>
          <a:prstGeom prst="rect">
            <a:avLst/>
          </a:prstGeom>
        </p:spPr>
        <p:txBody>
          <a:bodyPr wrap="square">
            <a:spAutoFit/>
          </a:bodyPr>
          <a:lstStyle/>
          <a:p>
            <a:r>
              <a:rPr lang="en-US" altLang="zh-CN" sz="1400" dirty="0" smtClean="0"/>
              <a:t>Reference: </a:t>
            </a:r>
            <a:r>
              <a:rPr lang="en-US" altLang="zh-CN" sz="1400" b="1" dirty="0" smtClean="0"/>
              <a:t>Towards integrated and sensitive surface </a:t>
            </a:r>
            <a:r>
              <a:rPr lang="en-US" altLang="zh-CN" sz="1400" b="1" dirty="0" err="1" smtClean="0"/>
              <a:t>plasmon</a:t>
            </a:r>
            <a:r>
              <a:rPr lang="en-US" altLang="zh-CN" sz="1400" b="1" dirty="0" smtClean="0"/>
              <a:t> resonance biosensors: A review of recent progress</a:t>
            </a:r>
            <a:r>
              <a:rPr lang="en-US" altLang="zh-CN" sz="1400" dirty="0" smtClean="0"/>
              <a:t>, </a:t>
            </a:r>
            <a:r>
              <a:rPr lang="en-US" altLang="zh-CN" sz="1400" i="1" dirty="0" smtClean="0"/>
              <a:t>Biosensors and Bioelectronics, </a:t>
            </a:r>
            <a:r>
              <a:rPr lang="en-US" altLang="zh-CN" sz="1400" dirty="0" smtClean="0"/>
              <a:t>X.D. </a:t>
            </a:r>
            <a:r>
              <a:rPr lang="en-US" altLang="zh-CN" sz="1400" dirty="0" err="1" smtClean="0"/>
              <a:t>Hoa</a:t>
            </a:r>
            <a:r>
              <a:rPr lang="en-US" altLang="zh-CN" sz="1400" dirty="0" smtClean="0"/>
              <a:t>, A.G. Kirk</a:t>
            </a:r>
            <a:r>
              <a:rPr lang="en-US" altLang="zh-CN" sz="1400" baseline="30000" dirty="0" smtClean="0"/>
              <a:t> </a:t>
            </a:r>
            <a:r>
              <a:rPr lang="en-US" altLang="zh-CN" sz="1400" dirty="0" smtClean="0"/>
              <a:t>and M. </a:t>
            </a:r>
            <a:r>
              <a:rPr lang="en-US" altLang="zh-CN" sz="1400" dirty="0" err="1" smtClean="0"/>
              <a:t>Tabrizian</a:t>
            </a:r>
            <a:r>
              <a:rPr lang="en-US" altLang="zh-CN" sz="1400" baseline="30000" dirty="0" smtClean="0"/>
              <a:t> </a:t>
            </a:r>
            <a:r>
              <a:rPr lang="en-US" altLang="zh-CN" sz="1400" dirty="0" smtClean="0"/>
              <a:t>, Volume 23, Issue 2, 30 September 2007, Pages 151-160 </a:t>
            </a:r>
          </a:p>
          <a:p>
            <a:r>
              <a:rPr lang="en-US" altLang="zh-CN" dirty="0" smtClean="0"/>
              <a:t> </a:t>
            </a:r>
            <a:endParaRPr lang="en-US" altLang="zh-CN" b="1"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3528" y="1556792"/>
            <a:ext cx="8424936" cy="3416320"/>
          </a:xfrm>
          <a:prstGeom prst="rect">
            <a:avLst/>
          </a:prstGeom>
          <a:noFill/>
        </p:spPr>
        <p:txBody>
          <a:bodyPr wrap="square" rtlCol="0">
            <a:spAutoFit/>
          </a:bodyPr>
          <a:lstStyle/>
          <a:p>
            <a:r>
              <a:rPr lang="en-US" altLang="zh-CN" sz="2400" dirty="0" smtClean="0"/>
              <a:t>The </a:t>
            </a:r>
            <a:r>
              <a:rPr lang="en-US" altLang="zh-CN" sz="2400" dirty="0" smtClean="0"/>
              <a:t>incident </a:t>
            </a:r>
            <a:r>
              <a:rPr lang="en-US" altLang="zh-CN" sz="2400" dirty="0" smtClean="0"/>
              <a:t>angle is dependent on the optical characteristics of the system, e.g. on the refractive indices of the media at both sides of the metal, usually gold. While the refractive index at the prism side is not changing, the refractive index in the immediate vicinity of the metal surface will change when accumulated mass </a:t>
            </a:r>
            <a:r>
              <a:rPr lang="en-US" altLang="zh-CN" sz="2400" dirty="0" smtClean="0"/>
              <a:t>adsorb </a:t>
            </a:r>
            <a:r>
              <a:rPr lang="en-US" altLang="zh-CN" sz="2400" dirty="0" smtClean="0"/>
              <a:t>on it. Hence the surface </a:t>
            </a:r>
            <a:r>
              <a:rPr lang="en-US" altLang="zh-CN" sz="2400" dirty="0" err="1" smtClean="0"/>
              <a:t>plasmon</a:t>
            </a:r>
            <a:r>
              <a:rPr lang="en-US" altLang="zh-CN" sz="2400" dirty="0" smtClean="0"/>
              <a:t> resonance conditions are changing and the shift of the </a:t>
            </a:r>
            <a:r>
              <a:rPr lang="en-US" altLang="zh-CN" sz="2400" dirty="0" smtClean="0"/>
              <a:t>angle </a:t>
            </a:r>
            <a:r>
              <a:rPr lang="en-US" altLang="zh-CN" sz="2400" dirty="0" smtClean="0"/>
              <a:t>is suited to provide information on the kinetics of e.g. protein adsorption on the surface</a:t>
            </a:r>
            <a:endParaRPr lang="zh-CN" altLang="en-US"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347864" y="6309320"/>
            <a:ext cx="5616624" cy="378296"/>
          </a:xfrm>
        </p:spPr>
        <p:txBody>
          <a:bodyPr>
            <a:noAutofit/>
          </a:bodyPr>
          <a:lstStyle/>
          <a:p>
            <a:r>
              <a:rPr lang="en-US" altLang="zh-CN" sz="1400" dirty="0" smtClean="0">
                <a:latin typeface="+mn-lt"/>
              </a:rPr>
              <a:t>Reference: http://www.ecochemie.nl/news/Twingle.html</a:t>
            </a:r>
            <a:endParaRPr lang="zh-CN" altLang="en-US" sz="1400" dirty="0">
              <a:latin typeface="+mn-lt"/>
            </a:endParaRPr>
          </a:p>
        </p:txBody>
      </p:sp>
      <p:pic>
        <p:nvPicPr>
          <p:cNvPr id="4098" name="Picture 2"/>
          <p:cNvPicPr>
            <a:picLocks noChangeAspect="1" noChangeArrowheads="1"/>
          </p:cNvPicPr>
          <p:nvPr/>
        </p:nvPicPr>
        <p:blipFill>
          <a:blip r:embed="rId2" cstate="print"/>
          <a:srcRect/>
          <a:stretch>
            <a:fillRect/>
          </a:stretch>
        </p:blipFill>
        <p:spPr bwMode="auto">
          <a:xfrm>
            <a:off x="1547664" y="692696"/>
            <a:ext cx="6048672" cy="525971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dirty="0" smtClean="0"/>
              <a:t>A </a:t>
            </a:r>
            <a:r>
              <a:rPr lang="en-US" altLang="zh-CN" dirty="0" err="1" smtClean="0"/>
              <a:t>microfluidic</a:t>
            </a:r>
            <a:r>
              <a:rPr lang="en-US" altLang="zh-CN" dirty="0" smtClean="0"/>
              <a:t> system for handling of the samples</a:t>
            </a:r>
          </a:p>
          <a:p>
            <a:r>
              <a:rPr lang="en-US" altLang="zh-CN" dirty="0" smtClean="0"/>
              <a:t>An </a:t>
            </a:r>
            <a:r>
              <a:rPr lang="en-US" altLang="zh-CN" dirty="0" err="1" smtClean="0"/>
              <a:t>opto</a:t>
            </a:r>
            <a:r>
              <a:rPr lang="en-US" altLang="zh-CN" dirty="0" smtClean="0"/>
              <a:t>-electronic system for the excitation and detection of the SPR</a:t>
            </a:r>
          </a:p>
          <a:p>
            <a:r>
              <a:rPr lang="en-US" altLang="zh-CN" dirty="0" smtClean="0"/>
              <a:t>A </a:t>
            </a:r>
            <a:r>
              <a:rPr lang="en-US" altLang="zh-CN" dirty="0" err="1" smtClean="0"/>
              <a:t>biointerface</a:t>
            </a:r>
            <a:r>
              <a:rPr lang="en-US" altLang="zh-CN" dirty="0" smtClean="0"/>
              <a:t> functionalized with surface receptors</a:t>
            </a:r>
          </a:p>
          <a:p>
            <a:r>
              <a:rPr lang="en-US" altLang="zh-CN" dirty="0" smtClean="0"/>
              <a:t>A data analysis module to extract the relevant information</a:t>
            </a:r>
          </a:p>
          <a:p>
            <a:endParaRPr lang="zh-CN"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476672"/>
            <a:ext cx="9144000" cy="563563"/>
          </a:xfrm>
        </p:spPr>
        <p:txBody>
          <a:bodyPr>
            <a:normAutofit fontScale="90000"/>
          </a:bodyPr>
          <a:lstStyle/>
          <a:p>
            <a:pPr lvl="0"/>
            <a:r>
              <a:rPr lang="zh-CN" altLang="en-US" dirty="0" smtClean="0"/>
              <a:t/>
            </a:r>
            <a:br>
              <a:rPr lang="zh-CN" altLang="en-US" dirty="0" smtClean="0"/>
            </a:br>
            <a:endParaRPr lang="zh-CN" altLang="en-US" dirty="0"/>
          </a:p>
        </p:txBody>
      </p:sp>
      <p:pic>
        <p:nvPicPr>
          <p:cNvPr id="5122" name="Picture 2"/>
          <p:cNvPicPr>
            <a:picLocks noGrp="1" noChangeAspect="1" noChangeArrowheads="1"/>
          </p:cNvPicPr>
          <p:nvPr>
            <p:ph idx="1"/>
          </p:nvPr>
        </p:nvPicPr>
        <p:blipFill>
          <a:blip r:embed="rId2" cstate="print"/>
          <a:srcRect b="9848"/>
          <a:stretch>
            <a:fillRect/>
          </a:stretch>
        </p:blipFill>
        <p:spPr bwMode="auto">
          <a:xfrm>
            <a:off x="755576" y="836712"/>
            <a:ext cx="7541201" cy="518457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331640" y="260648"/>
            <a:ext cx="7391400" cy="563563"/>
          </a:xfrm>
        </p:spPr>
        <p:txBody>
          <a:bodyPr/>
          <a:lstStyle/>
          <a:p>
            <a:r>
              <a:rPr lang="en-US" altLang="zh-CN" sz="3600" b="0" dirty="0" smtClean="0"/>
              <a:t>SPR biosensors</a:t>
            </a:r>
            <a:endParaRPr lang="zh-CN" altLang="en-US" sz="3600" b="0" dirty="0"/>
          </a:p>
        </p:txBody>
      </p:sp>
      <p:sp>
        <p:nvSpPr>
          <p:cNvPr id="3" name="内容占位符 2"/>
          <p:cNvSpPr>
            <a:spLocks noGrp="1"/>
          </p:cNvSpPr>
          <p:nvPr>
            <p:ph idx="1"/>
          </p:nvPr>
        </p:nvSpPr>
        <p:spPr>
          <a:xfrm>
            <a:off x="1115616" y="1484784"/>
            <a:ext cx="7416824" cy="4464496"/>
          </a:xfrm>
        </p:spPr>
        <p:txBody>
          <a:bodyPr/>
          <a:lstStyle/>
          <a:p>
            <a:r>
              <a:rPr lang="en-US" altLang="zh-CN" sz="3200" dirty="0" smtClean="0"/>
              <a:t>based on prism-coupled SPR configuration</a:t>
            </a:r>
          </a:p>
          <a:p>
            <a:r>
              <a:rPr lang="en-US" altLang="zh-CN" sz="3200" dirty="0" smtClean="0"/>
              <a:t>simple, sensitive and robust</a:t>
            </a:r>
          </a:p>
          <a:p>
            <a:r>
              <a:rPr lang="en-US" altLang="zh-CN" sz="3200" dirty="0" smtClean="0"/>
              <a:t>not amenable to miniaturization and integration</a:t>
            </a:r>
            <a:endParaRPr lang="zh-CN" altLang="en-US" sz="3200" dirty="0" smtClean="0"/>
          </a:p>
          <a:p>
            <a:endParaRPr lang="en-US" altLang="zh-CN" dirty="0" smtClean="0"/>
          </a:p>
          <a:p>
            <a:endParaRPr lang="en-US" altLang="zh-CN" dirty="0" smtClean="0"/>
          </a:p>
          <a:p>
            <a:endParaRPr lang="zh-CN" altLang="en-US" dirty="0"/>
          </a:p>
        </p:txBody>
      </p:sp>
    </p:spTree>
  </p:cSld>
  <p:clrMapOvr>
    <a:masterClrMapping/>
  </p:clrMapOvr>
  <p:timing>
    <p:tnLst>
      <p:par>
        <p:cTn id="1" dur="indefinite" restart="never" nodeType="tmRoot"/>
      </p:par>
    </p:tnLst>
  </p:timing>
</p:sld>
</file>

<file path=ppt/theme/_rels/them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image" Target="../media/image5.jpeg"/></Relationships>
</file>

<file path=ppt/theme/theme1.xml><?xml version="1.0" encoding="utf-8"?>
<a:theme xmlns:a="http://schemas.openxmlformats.org/drawingml/2006/main" name="101TGp_figure_diagram_v2">
  <a:themeElements>
    <a:clrScheme name="101TGp_figure_diagram_v2 3">
      <a:dk1>
        <a:srgbClr val="335338"/>
      </a:dk1>
      <a:lt1>
        <a:srgbClr val="D7E4BE"/>
      </a:lt1>
      <a:dk2>
        <a:srgbClr val="000066"/>
      </a:dk2>
      <a:lt2>
        <a:srgbClr val="B2B2B2"/>
      </a:lt2>
      <a:accent1>
        <a:srgbClr val="2F86B1"/>
      </a:accent1>
      <a:accent2>
        <a:srgbClr val="D2761A"/>
      </a:accent2>
      <a:accent3>
        <a:srgbClr val="E8EFDB"/>
      </a:accent3>
      <a:accent4>
        <a:srgbClr val="2A462E"/>
      </a:accent4>
      <a:accent5>
        <a:srgbClr val="ADC3D5"/>
      </a:accent5>
      <a:accent6>
        <a:srgbClr val="BE6A16"/>
      </a:accent6>
      <a:hlink>
        <a:srgbClr val="368463"/>
      </a:hlink>
      <a:folHlink>
        <a:srgbClr val="481ECE"/>
      </a:folHlink>
    </a:clrScheme>
    <a:fontScheme name="101TGp_figure_diagram_v2">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01TGp_figure_diagram_v2 1">
        <a:dk1>
          <a:srgbClr val="1A3E86"/>
        </a:dk1>
        <a:lt1>
          <a:srgbClr val="C1CFDD"/>
        </a:lt1>
        <a:dk2>
          <a:srgbClr val="000000"/>
        </a:dk2>
        <a:lt2>
          <a:srgbClr val="B2B2B2"/>
        </a:lt2>
        <a:accent1>
          <a:srgbClr val="4AAAC0"/>
        </a:accent1>
        <a:accent2>
          <a:srgbClr val="6600FF"/>
        </a:accent2>
        <a:accent3>
          <a:srgbClr val="DDE4EB"/>
        </a:accent3>
        <a:accent4>
          <a:srgbClr val="143472"/>
        </a:accent4>
        <a:accent5>
          <a:srgbClr val="B1D2DC"/>
        </a:accent5>
        <a:accent6>
          <a:srgbClr val="5C00E7"/>
        </a:accent6>
        <a:hlink>
          <a:srgbClr val="006699"/>
        </a:hlink>
        <a:folHlink>
          <a:srgbClr val="3366CC"/>
        </a:folHlink>
      </a:clrScheme>
      <a:clrMap bg1="lt1" tx1="dk1" bg2="lt2" tx2="dk2" accent1="accent1" accent2="accent2" accent3="accent3" accent4="accent4" accent5="accent5" accent6="accent6" hlink="hlink" folHlink="folHlink"/>
    </a:extraClrScheme>
    <a:extraClrScheme>
      <a:clrScheme name="101TGp_figure_diagram_v2 2">
        <a:dk1>
          <a:srgbClr val="2B166E"/>
        </a:dk1>
        <a:lt1>
          <a:srgbClr val="AADBFC"/>
        </a:lt1>
        <a:dk2>
          <a:srgbClr val="003366"/>
        </a:dk2>
        <a:lt2>
          <a:srgbClr val="B2B2B2"/>
        </a:lt2>
        <a:accent1>
          <a:srgbClr val="19B17B"/>
        </a:accent1>
        <a:accent2>
          <a:srgbClr val="E57B1B"/>
        </a:accent2>
        <a:accent3>
          <a:srgbClr val="D2EAFD"/>
        </a:accent3>
        <a:accent4>
          <a:srgbClr val="23115D"/>
        </a:accent4>
        <a:accent5>
          <a:srgbClr val="ABD5BF"/>
        </a:accent5>
        <a:accent6>
          <a:srgbClr val="CF6F17"/>
        </a:accent6>
        <a:hlink>
          <a:srgbClr val="0066CC"/>
        </a:hlink>
        <a:folHlink>
          <a:srgbClr val="8C71B9"/>
        </a:folHlink>
      </a:clrScheme>
      <a:clrMap bg1="lt1" tx1="dk1" bg2="lt2" tx2="dk2" accent1="accent1" accent2="accent2" accent3="accent3" accent4="accent4" accent5="accent5" accent6="accent6" hlink="hlink" folHlink="folHlink"/>
    </a:extraClrScheme>
    <a:extraClrScheme>
      <a:clrScheme name="101TGp_figure_diagram_v2 3">
        <a:dk1>
          <a:srgbClr val="335338"/>
        </a:dk1>
        <a:lt1>
          <a:srgbClr val="D7E4BE"/>
        </a:lt1>
        <a:dk2>
          <a:srgbClr val="000066"/>
        </a:dk2>
        <a:lt2>
          <a:srgbClr val="B2B2B2"/>
        </a:lt2>
        <a:accent1>
          <a:srgbClr val="2F86B1"/>
        </a:accent1>
        <a:accent2>
          <a:srgbClr val="D2761A"/>
        </a:accent2>
        <a:accent3>
          <a:srgbClr val="E8EFDB"/>
        </a:accent3>
        <a:accent4>
          <a:srgbClr val="2A462E"/>
        </a:accent4>
        <a:accent5>
          <a:srgbClr val="ADC3D5"/>
        </a:accent5>
        <a:accent6>
          <a:srgbClr val="BE6A16"/>
        </a:accent6>
        <a:hlink>
          <a:srgbClr val="368463"/>
        </a:hlink>
        <a:folHlink>
          <a:srgbClr val="481EC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龙腾四海">
  <a:themeElements>
    <a:clrScheme name="龙腾四海">
      <a:dk1>
        <a:sysClr val="windowText" lastClr="000000"/>
      </a:dk1>
      <a:lt1>
        <a:sysClr val="window" lastClr="FFFFFF"/>
      </a:lt1>
      <a:dk2>
        <a:srgbClr val="001B36"/>
      </a:dk2>
      <a:lt2>
        <a:srgbClr val="EDF8FE"/>
      </a:lt2>
      <a:accent1>
        <a:srgbClr val="477AB1"/>
      </a:accent1>
      <a:accent2>
        <a:srgbClr val="51848E"/>
      </a:accent2>
      <a:accent3>
        <a:srgbClr val="7B9B57"/>
      </a:accent3>
      <a:accent4>
        <a:srgbClr val="8B8D8C"/>
      </a:accent4>
      <a:accent5>
        <a:srgbClr val="8B7396"/>
      </a:accent5>
      <a:accent6>
        <a:srgbClr val="E89A53"/>
      </a:accent6>
      <a:hlink>
        <a:srgbClr val="0080FF"/>
      </a:hlink>
      <a:folHlink>
        <a:srgbClr val="FF00FF"/>
      </a:folHlink>
    </a:clrScheme>
    <a:fontScheme name="龙腾四海">
      <a:majorFont>
        <a:latin typeface="Maiandra GD"/>
        <a:ea typeface=""/>
        <a:cs typeface=""/>
        <a:font script="CYRL" typeface="Times New Roman"/>
        <a:font script="GREK" typeface="Times New Roman"/>
        <a:font script="Jpan" typeface="ＭＳ Ｐゴシック"/>
        <a:font script="Hang" typeface="HY중고딕"/>
        <a:font script="Hans" typeface="隶书"/>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ambria"/>
        <a:ea typeface=""/>
        <a:cs typeface=""/>
        <a:font script="Jpan" typeface="ＭＳ Ｐ明朝"/>
        <a:font script="Hang" typeface="HY견명조"/>
        <a:font script="Hans" typeface="华文楷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龙腾四海">
      <a:fillStyleLst>
        <a:solidFill>
          <a:schemeClr val="phClr">
            <a:tint val="100000"/>
            <a:shade val="100000"/>
            <a:hueMod val="100000"/>
            <a:satMod val="100000"/>
          </a:schemeClr>
        </a:solidFill>
        <a:gradFill rotWithShape="1">
          <a:gsLst>
            <a:gs pos="0">
              <a:schemeClr val="phClr">
                <a:tint val="100000"/>
                <a:shade val="50000"/>
                <a:hueMod val="100000"/>
                <a:satMod val="250000"/>
              </a:schemeClr>
            </a:gs>
            <a:gs pos="75000">
              <a:schemeClr val="phClr">
                <a:tint val="80000"/>
                <a:shade val="100000"/>
                <a:hueMod val="100000"/>
                <a:satMod val="375000"/>
              </a:schemeClr>
            </a:gs>
            <a:gs pos="100000">
              <a:schemeClr val="phClr">
                <a:tint val="50000"/>
                <a:shade val="100000"/>
                <a:hueMod val="100000"/>
                <a:satMod val="500000"/>
              </a:schemeClr>
            </a:gs>
          </a:gsLst>
          <a:lin ang="16200000" scaled="1"/>
        </a:gradFill>
        <a:blipFill>
          <a:blip xmlns:r="http://schemas.openxmlformats.org/officeDocument/2006/relationships" r:embed="rId1">
            <a:duotone>
              <a:schemeClr val="phClr">
                <a:tint val="100000"/>
                <a:shade val="50000"/>
                <a:hueMod val="100000"/>
                <a:satMod val="100000"/>
              </a:schemeClr>
              <a:schemeClr val="phClr">
                <a:tint val="100000"/>
                <a:shade val="75000"/>
                <a:hueMod val="100000"/>
                <a:satMod val="100000"/>
              </a:schemeClr>
            </a:duotone>
          </a:blip>
          <a:tile tx="0" ty="0" sx="50000" sy="50000" flip="none" algn="ctr"/>
        </a:blipFill>
      </a:fillStyleLst>
      <a:lnStyleLst>
        <a:ln w="127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glow>
              <a:schemeClr val="phClr">
                <a:tint val="100000"/>
                <a:shade val="100000"/>
                <a:hueMod val="100000"/>
                <a:satMod val="100000"/>
              </a:schemeClr>
            </a:glow>
          </a:effectLst>
        </a:effectStyle>
        <a:effectStyle>
          <a:effectLst>
            <a:glow>
              <a:schemeClr val="phClr">
                <a:tint val="100000"/>
                <a:shade val="100000"/>
                <a:hueMod val="100000"/>
                <a:satMod val="100000"/>
              </a:schemeClr>
            </a:glow>
          </a:effectLst>
          <a:scene3d>
            <a:camera prst="orthographicFront" fov="0">
              <a:rot lat="0" lon="0" rev="0"/>
            </a:camera>
            <a:lightRig rig="threePt" dir="tl">
              <a:rot lat="0" lon="0" rev="0"/>
            </a:lightRig>
          </a:scene3d>
          <a:sp3d prstMaterial="metal">
            <a:bevelT w="12700" h="12700" prst="relaxedInset"/>
            <a:contourClr>
              <a:schemeClr val="phClr">
                <a:tint val="100000"/>
                <a:shade val="100000"/>
                <a:hueMod val="100000"/>
                <a:satMod val="100000"/>
              </a:schemeClr>
            </a:contourClr>
          </a:sp3d>
        </a:effectStyle>
        <a:effectStyle>
          <a:effectLst>
            <a:glow>
              <a:schemeClr val="phClr">
                <a:tint val="100000"/>
                <a:shade val="100000"/>
                <a:hueMod val="100000"/>
                <a:satMod val="100000"/>
              </a:schemeClr>
            </a:glow>
            <a:outerShdw blurRad="44450" dist="50800" dir="3300000" sx="99000" sy="99000" algn="tl" rotWithShape="0">
              <a:srgbClr val="000000">
                <a:alpha val="55000"/>
              </a:srgbClr>
            </a:outerShdw>
          </a:effectLst>
          <a:scene3d>
            <a:camera prst="orthographicFront">
              <a:rot lat="0" lon="0" rev="0"/>
            </a:camera>
            <a:lightRig rig="contrasting" dir="tl">
              <a:rot lat="0" lon="0" rev="14220000"/>
            </a:lightRig>
          </a:scene3d>
          <a:sp3d prstMaterial="dkEdge">
            <a:bevelT w="63500" h="63500"/>
            <a:bevelB w="0" h="0"/>
            <a:contourClr>
              <a:schemeClr val="phClr">
                <a:tint val="100000"/>
                <a:shade val="100000"/>
                <a:hueMod val="100000"/>
                <a:satMod val="100000"/>
              </a:schemeClr>
            </a:contourClr>
          </a:sp3d>
        </a:effectStyle>
      </a:effectStyleLst>
      <a:bgFillStyleLst>
        <a:solidFill>
          <a:schemeClr val="phClr">
            <a:tint val="100000"/>
            <a:shade val="100000"/>
            <a:hueMod val="100000"/>
            <a:satMod val="100000"/>
          </a:schemeClr>
        </a:solidFill>
        <a:gradFill rotWithShape="1">
          <a:gsLst>
            <a:gs pos="0">
              <a:schemeClr val="bg1">
                <a:tint val="100000"/>
                <a:shade val="100000"/>
                <a:hueMod val="100000"/>
                <a:satMod val="150000"/>
              </a:schemeClr>
            </a:gs>
            <a:gs pos="55000">
              <a:schemeClr val="bg1">
                <a:tint val="100000"/>
                <a:shade val="90000"/>
                <a:hueMod val="100000"/>
                <a:satMod val="375000"/>
              </a:schemeClr>
            </a:gs>
            <a:gs pos="100000">
              <a:schemeClr val="phClr">
                <a:tint val="88000"/>
                <a:shade val="100000"/>
                <a:hueMod val="100000"/>
                <a:satMod val="500000"/>
              </a:schemeClr>
            </a:gs>
          </a:gsLst>
          <a:lin ang="5400000" scaled="1"/>
        </a:gradFill>
        <a:blipFill>
          <a:blip xmlns:r="http://schemas.openxmlformats.org/officeDocument/2006/relationships" r:embed="rId2">
            <a:duotone>
              <a:schemeClr val="phClr">
                <a:shade val="30000"/>
                <a:satMod val="555000"/>
              </a:schemeClr>
              <a:schemeClr val="phClr">
                <a:tint val="96000"/>
                <a:satMod val="120000"/>
              </a:schemeClr>
            </a:duotone>
          </a:blip>
          <a:stretch>
            <a:fillRect/>
          </a:stretch>
        </a:blipFill>
      </a:bgFillStyleLst>
    </a:fmtScheme>
  </a:themeElements>
  <a:objectDefaults/>
  <a:extraClrSchemeLst/>
</a:theme>
</file>

<file path=ppt/theme/theme4.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3204</TotalTime>
  <Words>749</Words>
  <Application>Microsoft Office PowerPoint</Application>
  <PresentationFormat>全屏显示(4:3)</PresentationFormat>
  <Paragraphs>107</Paragraphs>
  <Slides>22</Slides>
  <Notes>3</Notes>
  <HiddenSlides>0</HiddenSlides>
  <MMClips>0</MMClips>
  <ScaleCrop>false</ScaleCrop>
  <HeadingPairs>
    <vt:vector size="4" baseType="variant">
      <vt:variant>
        <vt:lpstr>主题</vt:lpstr>
      </vt:variant>
      <vt:variant>
        <vt:i4>3</vt:i4>
      </vt:variant>
      <vt:variant>
        <vt:lpstr>幻灯片标题</vt:lpstr>
      </vt:variant>
      <vt:variant>
        <vt:i4>22</vt:i4>
      </vt:variant>
    </vt:vector>
  </HeadingPairs>
  <TitlesOfParts>
    <vt:vector size="25" baseType="lpstr">
      <vt:lpstr>101TGp_figure_diagram_v2</vt:lpstr>
      <vt:lpstr>Office 主题</vt:lpstr>
      <vt:lpstr>龙腾四海</vt:lpstr>
      <vt:lpstr>The development of SPR biosensor</vt:lpstr>
      <vt:lpstr>幻灯片 2</vt:lpstr>
      <vt:lpstr>surface plasma resonance</vt:lpstr>
      <vt:lpstr>Tracking surface absorption by SPR (a) prism-coupled configuration and (b) resonance shift in the reflected light spectrum.</vt:lpstr>
      <vt:lpstr>幻灯片 5</vt:lpstr>
      <vt:lpstr>Reference: http://www.ecochemie.nl/news/Twingle.html</vt:lpstr>
      <vt:lpstr>幻灯片 7</vt:lpstr>
      <vt:lpstr> </vt:lpstr>
      <vt:lpstr>SPR biosensors</vt:lpstr>
      <vt:lpstr>幻灯片 10</vt:lpstr>
      <vt:lpstr>sensitivity </vt:lpstr>
      <vt:lpstr> </vt:lpstr>
      <vt:lpstr>幻灯片 13</vt:lpstr>
      <vt:lpstr>Recent development</vt:lpstr>
      <vt:lpstr>SPR approach for integrated biosensing </vt:lpstr>
      <vt:lpstr>Fiber- and waveguide- SPR </vt:lpstr>
      <vt:lpstr>silicon material on SPR </vt:lpstr>
      <vt:lpstr>Multi-analyte SPR </vt:lpstr>
      <vt:lpstr>Development of key biosensor components</vt:lpstr>
      <vt:lpstr>Integrated SPR biosensor platforms </vt:lpstr>
      <vt:lpstr>reference</vt:lpstr>
      <vt:lpstr>幻灯片 22</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Template</dc:title>
  <dc:creator>User</dc:creator>
  <cp:lastModifiedBy>cavalierleave</cp:lastModifiedBy>
  <cp:revision>156</cp:revision>
  <dcterms:created xsi:type="dcterms:W3CDTF">2009-03-04T12:07:05Z</dcterms:created>
  <dcterms:modified xsi:type="dcterms:W3CDTF">2011-03-02T23:42:11Z</dcterms:modified>
</cp:coreProperties>
</file>